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70" r:id="rId4"/>
    <p:sldId id="274" r:id="rId5"/>
    <p:sldId id="256" r:id="rId6"/>
    <p:sldId id="276" r:id="rId7"/>
    <p:sldId id="277" r:id="rId8"/>
    <p:sldId id="283" r:id="rId9"/>
    <p:sldId id="278" r:id="rId10"/>
    <p:sldId id="279" r:id="rId11"/>
    <p:sldId id="280" r:id="rId12"/>
    <p:sldId id="281" r:id="rId13"/>
    <p:sldId id="264" r:id="rId14"/>
    <p:sldId id="265" r:id="rId15"/>
    <p:sldId id="266" r:id="rId16"/>
    <p:sldId id="267" r:id="rId17"/>
    <p:sldId id="268" r:id="rId18"/>
    <p:sldId id="269" r:id="rId19"/>
    <p:sldId id="284" r:id="rId20"/>
  </p:sldIdLst>
  <p:sldSz cx="9144000" cy="6858000" type="screen4x3"/>
  <p:notesSz cx="6858000" cy="9144000"/>
  <p:custShowLst>
    <p:custShow name="Произвольный показ 1" id="0">
      <p:sldLst>
        <p:sld r:id="rId6"/>
        <p:sld r:id="rId14"/>
        <p:sld r:id="rId15"/>
        <p:sld r:id="rId16"/>
        <p:sld r:id="rId17"/>
        <p:sld r:id="rId18"/>
        <p:sld r:id="rId1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68" d="100"/>
          <a:sy n="68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43BF-9784-4A3D-A327-48D9BB2A65A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00F2-F108-46C7-851B-CA0EC444E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813/113882196.d7/0_63d4e_a409e9ee_XL" TargetMode="External"/><Relationship Id="rId13" Type="http://schemas.openxmlformats.org/officeDocument/2006/relationships/hyperlink" Target="http://zonadizain.ucoz.ru/_bl/0/46145811.jpg" TargetMode="External"/><Relationship Id="rId18" Type="http://schemas.openxmlformats.org/officeDocument/2006/relationships/hyperlink" Target="http://www.asset1.net/tv/pictures/movie/snow-white-and-the-seven-dwarfs-1937/SWhite2-DI-1.jpg" TargetMode="External"/><Relationship Id="rId3" Type="http://schemas.openxmlformats.org/officeDocument/2006/relationships/hyperlink" Target="http://www.disneyclips.com/imagesnewb4/images/hapbench.gif" TargetMode="External"/><Relationship Id="rId7" Type="http://schemas.openxmlformats.org/officeDocument/2006/relationships/hyperlink" Target="http://img0.liveinternet.ru/images/attach/c/2/69/415/69415885_07.png" TargetMode="External"/><Relationship Id="rId12" Type="http://schemas.openxmlformats.org/officeDocument/2006/relationships/hyperlink" Target="http://risovach.ru/upload/2014/11/generator/fyv_66161029_orig_.jpeg" TargetMode="External"/><Relationship Id="rId17" Type="http://schemas.openxmlformats.org/officeDocument/2006/relationships/hyperlink" Target="https://arhivurokov.ru/multiurok/html/2017/08/13/s_5990414fc94dc/671844_2.png" TargetMode="External"/><Relationship Id="rId2" Type="http://schemas.openxmlformats.org/officeDocument/2006/relationships/hyperlink" Target="http://ds04.infourok.ru/uploads/ex/014d/00030e8c-ce3239d8/img27.jpg" TargetMode="External"/><Relationship Id="rId16" Type="http://schemas.openxmlformats.org/officeDocument/2006/relationships/hyperlink" Target="https://ds03.infourok.ru/uploads/ex/0594/00022873-932b9ab9/hello_html_m5ff201b5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2/69/415/69415775_01.png" TargetMode="External"/><Relationship Id="rId11" Type="http://schemas.openxmlformats.org/officeDocument/2006/relationships/hyperlink" Target="https://i.pinimg.com/736x/fe/c2/fd/fec2fd275236f89715ff302140367683.jpg" TargetMode="External"/><Relationship Id="rId5" Type="http://schemas.openxmlformats.org/officeDocument/2006/relationships/hyperlink" Target="http://img0.liveinternet.ru/images/attach/c/2/69/415/69415856_05.png" TargetMode="External"/><Relationship Id="rId15" Type="http://schemas.openxmlformats.org/officeDocument/2006/relationships/hyperlink" Target="http://diysolarpanelsv.com/images/sneezy-dwarf-clipart-25.gif" TargetMode="External"/><Relationship Id="rId10" Type="http://schemas.openxmlformats.org/officeDocument/2006/relationships/hyperlink" Target="https://cvet-krug.ru/wp-content/uploads/2015/03/&#1073;&#1077;&#1083;&#1086;&#1089;&#1085;&#1077;&#1078;&#1082;&#1072;.jpg" TargetMode="External"/><Relationship Id="rId19" Type="http://schemas.openxmlformats.org/officeDocument/2006/relationships/hyperlink" Target="http://multik-pic.ru/belosnezhka/multik_132.jpg" TargetMode="External"/><Relationship Id="rId4" Type="http://schemas.openxmlformats.org/officeDocument/2006/relationships/hyperlink" Target="http://photoimp.ru/wp-content/uploads/2012/01/gn77556456.png" TargetMode="External"/><Relationship Id="rId9" Type="http://schemas.openxmlformats.org/officeDocument/2006/relationships/hyperlink" Target="https://img-fotki.yandex.ru/get/6739/3692493.5d/0_139843_663d3320_XL.png" TargetMode="External"/><Relationship Id="rId14" Type="http://schemas.openxmlformats.org/officeDocument/2006/relationships/hyperlink" Target="http://img0.liveinternet.ru/images/attach/c/2/64/200/64200989_1284869642_07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5016" cy="776064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7030A0"/>
                </a:solidFill>
                <a:latin typeface="+mn-lt"/>
              </a:rPr>
              <a:t>Состав чисел в пределах 10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116632" y="1916832"/>
            <a:ext cx="6552728" cy="2692896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Белоснежка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гномы</a:t>
            </a:r>
          </a:p>
        </p:txBody>
      </p:sp>
      <p:pic>
        <p:nvPicPr>
          <p:cNvPr id="7" name="Рисунок 6" descr="multik_13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196752"/>
            <a:ext cx="5652120" cy="52734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59633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66" y="2964653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1538" y="1196752"/>
            <a:ext cx="1714512" cy="17679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5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3036091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1340768"/>
            <a:ext cx="1714512" cy="169532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9</a:t>
            </a:r>
          </a:p>
        </p:txBody>
      </p:sp>
      <p:sp>
        <p:nvSpPr>
          <p:cNvPr id="8" name="Овал 7"/>
          <p:cNvSpPr/>
          <p:nvPr/>
        </p:nvSpPr>
        <p:spPr>
          <a:xfrm>
            <a:off x="2571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6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6" name="Рисунок 15" descr="0_139843_663d3320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76672"/>
            <a:ext cx="3470803" cy="42651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23528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59633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66" y="2964653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1538" y="1196752"/>
            <a:ext cx="1714512" cy="17679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7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3036091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1340768"/>
            <a:ext cx="1714512" cy="169532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7</a:t>
            </a:r>
          </a:p>
        </p:txBody>
      </p:sp>
      <p:sp>
        <p:nvSpPr>
          <p:cNvPr id="8" name="Овал 7"/>
          <p:cNvSpPr/>
          <p:nvPr/>
        </p:nvSpPr>
        <p:spPr>
          <a:xfrm>
            <a:off x="2500298" y="48577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6" name="Рисунок 15" descr="fyv_66161029_orig_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548680"/>
            <a:ext cx="3326519" cy="4509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2000232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1000104" y="2964653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142976" y="1124744"/>
            <a:ext cx="1714512" cy="183990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8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3036091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1268760"/>
            <a:ext cx="1714512" cy="176733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7</a:t>
            </a:r>
          </a:p>
        </p:txBody>
      </p:sp>
      <p:sp>
        <p:nvSpPr>
          <p:cNvPr id="8" name="Овал 7"/>
          <p:cNvSpPr/>
          <p:nvPr/>
        </p:nvSpPr>
        <p:spPr>
          <a:xfrm>
            <a:off x="2571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7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7524328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3</a:t>
            </a:r>
          </a:p>
        </p:txBody>
      </p:sp>
      <p:pic>
        <p:nvPicPr>
          <p:cNvPr id="18" name="Рисунок 17" descr="hello_html_m5ff201b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692696"/>
            <a:ext cx="2919114" cy="43326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59633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66" y="2964653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1538" y="1268760"/>
            <a:ext cx="1714512" cy="169589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5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3036091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1340768"/>
            <a:ext cx="1714512" cy="169532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8</a:t>
            </a:r>
          </a:p>
        </p:txBody>
      </p:sp>
      <p:sp>
        <p:nvSpPr>
          <p:cNvPr id="8" name="Овал 7"/>
          <p:cNvSpPr/>
          <p:nvPr/>
        </p:nvSpPr>
        <p:spPr>
          <a:xfrm>
            <a:off x="2571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6" name="Рисунок 15" descr="461458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76672"/>
            <a:ext cx="3126088" cy="44411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66" y="2964653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1538" y="1124744"/>
            <a:ext cx="1714512" cy="183990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6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122014" y="3036091"/>
            <a:ext cx="1093324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3036091"/>
            <a:ext cx="1121250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1052736"/>
            <a:ext cx="1956756" cy="198335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10</a:t>
            </a:r>
          </a:p>
        </p:txBody>
      </p:sp>
      <p:sp>
        <p:nvSpPr>
          <p:cNvPr id="8" name="Овал 7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9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8160" y="486916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58720" y="4941168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6" name="Рисунок 15" descr="64200989_1284869642_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548"/>
            <a:ext cx="2831103" cy="42089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70" y="2964653"/>
            <a:ext cx="1000124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928662" y="1052736"/>
            <a:ext cx="2000264" cy="191191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10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8" y="3036091"/>
            <a:ext cx="1000124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000760" y="1268760"/>
            <a:ext cx="2000264" cy="176733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10</a:t>
            </a:r>
          </a:p>
        </p:txBody>
      </p:sp>
      <p:sp>
        <p:nvSpPr>
          <p:cNvPr id="8" name="Овал 7"/>
          <p:cNvSpPr/>
          <p:nvPr/>
        </p:nvSpPr>
        <p:spPr>
          <a:xfrm>
            <a:off x="2571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6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64520" y="4941168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486916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5" name="Рисунок 14" descr="sneezy-dwarf-clipart-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76672"/>
            <a:ext cx="3485777" cy="45110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stCxn id="14" idx="4"/>
          </p:cNvCxnSpPr>
          <p:nvPr/>
        </p:nvCxnSpPr>
        <p:spPr>
          <a:xfrm>
            <a:off x="1899724" y="2975292"/>
            <a:ext cx="1214446" cy="2292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4" idx="4"/>
          </p:cNvCxnSpPr>
          <p:nvPr/>
        </p:nvCxnSpPr>
        <p:spPr>
          <a:xfrm flipH="1">
            <a:off x="899600" y="2975292"/>
            <a:ext cx="1000124" cy="2292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99592" y="1124744"/>
            <a:ext cx="2000264" cy="1850548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10</a:t>
            </a:r>
          </a:p>
        </p:txBody>
      </p:sp>
      <p:cxnSp>
        <p:nvCxnSpPr>
          <p:cNvPr id="15" name="Прямая соединительная линия 14"/>
          <p:cNvCxnSpPr>
            <a:stCxn id="17" idx="4"/>
          </p:cNvCxnSpPr>
          <p:nvPr/>
        </p:nvCxnSpPr>
        <p:spPr>
          <a:xfrm>
            <a:off x="7084300" y="2975862"/>
            <a:ext cx="1150418" cy="216933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7" idx="4"/>
          </p:cNvCxnSpPr>
          <p:nvPr/>
        </p:nvCxnSpPr>
        <p:spPr>
          <a:xfrm flipH="1">
            <a:off x="6084176" y="2975862"/>
            <a:ext cx="1000124" cy="214824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084168" y="980728"/>
            <a:ext cx="2000264" cy="199513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10</a:t>
            </a:r>
          </a:p>
        </p:txBody>
      </p:sp>
      <p:sp>
        <p:nvSpPr>
          <p:cNvPr id="18" name="Овал 17"/>
          <p:cNvSpPr/>
          <p:nvPr/>
        </p:nvSpPr>
        <p:spPr>
          <a:xfrm>
            <a:off x="2571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4</a:t>
            </a:r>
          </a:p>
        </p:txBody>
      </p:sp>
      <p:sp>
        <p:nvSpPr>
          <p:cNvPr id="21" name="Овал 2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074" name="AutoShape 2" descr="http://talklove.ru/disney/disney_30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43808" y="486916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84368" y="4941168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5" name="Рисунок 24" descr="671844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3744416" cy="4248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stCxn id="14" idx="4"/>
          </p:cNvCxnSpPr>
          <p:nvPr/>
        </p:nvCxnSpPr>
        <p:spPr>
          <a:xfrm>
            <a:off x="1928794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4" idx="4"/>
          </p:cNvCxnSpPr>
          <p:nvPr/>
        </p:nvCxnSpPr>
        <p:spPr>
          <a:xfrm flipH="1">
            <a:off x="928670" y="2964653"/>
            <a:ext cx="1000124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928662" y="1124744"/>
            <a:ext cx="2000264" cy="183990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10</a:t>
            </a:r>
          </a:p>
        </p:txBody>
      </p:sp>
      <p:cxnSp>
        <p:nvCxnSpPr>
          <p:cNvPr id="15" name="Прямая соединительная линия 14"/>
          <p:cNvCxnSpPr>
            <a:stCxn id="1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7" idx="4"/>
          </p:cNvCxnSpPr>
          <p:nvPr/>
        </p:nvCxnSpPr>
        <p:spPr>
          <a:xfrm flipH="1">
            <a:off x="6000768" y="3036091"/>
            <a:ext cx="1000124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000760" y="1124744"/>
            <a:ext cx="2000264" cy="191134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10</a:t>
            </a:r>
          </a:p>
        </p:txBody>
      </p:sp>
      <p:sp>
        <p:nvSpPr>
          <p:cNvPr id="18" name="Овал 17"/>
          <p:cNvSpPr/>
          <p:nvPr/>
        </p:nvSpPr>
        <p:spPr>
          <a:xfrm>
            <a:off x="2571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9</a:t>
            </a:r>
          </a:p>
        </p:txBody>
      </p:sp>
      <p:sp>
        <p:nvSpPr>
          <p:cNvPr id="20" name="Овал 1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8</a:t>
            </a:r>
          </a:p>
        </p:txBody>
      </p:sp>
      <p:sp>
        <p:nvSpPr>
          <p:cNvPr id="21" name="Овал 2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3808" y="486916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84368" y="4941168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5" name="Рисунок 24" descr="белоснеж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71800" y="404664"/>
            <a:ext cx="3612491" cy="49990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2415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Ресурсы: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8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http://ds04.infourok.ru/uploads/ex/014d/00030e8c-ce3239d8/img27.jpg</a:t>
            </a:r>
            <a:r>
              <a:rPr lang="ru-RU" sz="14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72816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http://www.disneyclips.com/imagesnewb4/images/hapbench.gif</a:t>
            </a:r>
            <a:r>
              <a:rPr lang="ru-RU" sz="14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060848"/>
            <a:ext cx="9865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http://photoimp.ru/wp-content/uploads/2012/01/gn77556456.png</a:t>
            </a:r>
            <a:r>
              <a:rPr lang="ru-RU" sz="14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348880"/>
            <a:ext cx="8460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http://img0.liveinternet.ru/images/attach/c/2/69/415/69415856_05.png</a:t>
            </a:r>
            <a:r>
              <a:rPr lang="ru-RU" sz="14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36912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http://img1.liveinternet.ru/images/attach/c/2/69/415/69415775_01.png</a:t>
            </a:r>
            <a:r>
              <a:rPr lang="ru-RU" sz="1400" dirty="0"/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924944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http://img0.liveinternet.ru/images/attach/c/2/69/415/69415885_07.png</a:t>
            </a:r>
            <a:r>
              <a:rPr lang="ru-RU" sz="1400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212976"/>
            <a:ext cx="90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http://img-fotki.yandex.ru/get/4813/113882196.d7/0_63d4e_a409e9ee_XL</a:t>
            </a:r>
            <a:r>
              <a:rPr lang="ru-RU" sz="1400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9468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https://img-fotki.yandex.ru/get/6739/3692493.5d/0_139843_663d3320_XL.png</a:t>
            </a:r>
            <a:r>
              <a:rPr lang="ru-RU" sz="1400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484784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https://cvet-krug.ru/wp-content/uploads/2015/03/</a:t>
            </a:r>
            <a:r>
              <a:rPr lang="ru-RU" sz="1400" dirty="0" err="1">
                <a:hlinkClick r:id="rId10"/>
              </a:rPr>
              <a:t>белоснежка</a:t>
            </a:r>
            <a:r>
              <a:rPr lang="ru-RU" sz="1400" dirty="0">
                <a:hlinkClick r:id="rId10"/>
              </a:rPr>
              <a:t>.</a:t>
            </a:r>
            <a:r>
              <a:rPr lang="en-US" sz="1400" dirty="0">
                <a:hlinkClick r:id="rId10"/>
              </a:rPr>
              <a:t>jpg</a:t>
            </a:r>
            <a:r>
              <a:rPr lang="ru-RU" sz="1400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789040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1"/>
              </a:rPr>
              <a:t>https://i.pinimg.com/736x/fe/c2/fd/fec2fd275236f89715ff302140367683.jpg</a:t>
            </a:r>
            <a:r>
              <a:rPr lang="ru-RU" sz="1400" dirty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1032" y="4077072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2"/>
              </a:rPr>
              <a:t>http://risovach.ru/upload/2014/11/generator/fyv_66161029_orig_.jpeg</a:t>
            </a:r>
            <a:r>
              <a:rPr lang="ru-RU" sz="1400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365104"/>
            <a:ext cx="6876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3"/>
              </a:rPr>
              <a:t>http://zonadizain.ucoz.ru/_bl/0/46145811.jpg</a:t>
            </a:r>
            <a:r>
              <a:rPr lang="ru-RU" sz="1400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465313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4"/>
              </a:rPr>
              <a:t>http://img0.liveinternet.ru/images/attach/c/2/64/200/64200989_1284869642_07.png</a:t>
            </a:r>
            <a:r>
              <a:rPr lang="ru-RU" sz="1400" dirty="0"/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486916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5"/>
              </a:rPr>
              <a:t>http://diysolarpanelsv.com/images/sneezy-dwarf-clipart-25.gif</a:t>
            </a:r>
            <a:r>
              <a:rPr lang="ru-RU" sz="1400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085184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6"/>
              </a:rPr>
              <a:t>https://ds03.infourok.ru/uploads/ex/0594/00022873-932b9ab9/hello_html_m5ff201b5.png</a:t>
            </a:r>
            <a:r>
              <a:rPr lang="ru-RU" sz="1400" dirty="0"/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5373216"/>
            <a:ext cx="9145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7"/>
              </a:rPr>
              <a:t>https://arhivurokov.ru/multiurok/html/2017/08/13/s_5990414fc94dc/671844_2.png</a:t>
            </a:r>
            <a:r>
              <a:rPr lang="ru-RU" sz="1400" dirty="0"/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908720"/>
            <a:ext cx="8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8"/>
              </a:rPr>
              <a:t>http://www.asset1.net/tv/pictures/movie/snow-white-and-the-seven-dwarfs-1937/SWhite2-DI-1.jpg</a:t>
            </a:r>
            <a:r>
              <a:rPr lang="ru-RU" sz="1400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5661248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9"/>
              </a:rPr>
              <a:t>http://multik-pic.ru/belosnezhka/multik_132.jpg</a:t>
            </a:r>
            <a:r>
              <a:rPr lang="ru-RU" sz="1400" dirty="0"/>
              <a:t>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6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482188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589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554286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500958" y="492919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4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6661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292080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0" name="Рисунок 19" descr="SWhite2-DI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6" r="26375"/>
          <a:stretch>
            <a:fillRect/>
          </a:stretch>
        </p:blipFill>
        <p:spPr>
          <a:xfrm>
            <a:off x="2483768" y="548680"/>
            <a:ext cx="4106805" cy="407358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115616" y="1340768"/>
            <a:ext cx="1714512" cy="165618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8</a:t>
            </a:r>
          </a:p>
        </p:txBody>
      </p:sp>
      <p:sp>
        <p:nvSpPr>
          <p:cNvPr id="7" name="Овал 6"/>
          <p:cNvSpPr/>
          <p:nvPr/>
        </p:nvSpPr>
        <p:spPr>
          <a:xfrm>
            <a:off x="6156176" y="1268760"/>
            <a:ext cx="1714512" cy="177911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8</a:t>
            </a:r>
          </a:p>
        </p:txBody>
      </p:sp>
      <p:sp>
        <p:nvSpPr>
          <p:cNvPr id="5" name="Овал 4"/>
          <p:cNvSpPr/>
          <p:nvPr/>
        </p:nvSpPr>
        <p:spPr>
          <a:xfrm>
            <a:off x="2627784" y="4797152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/>
          </a:p>
        </p:txBody>
      </p:sp>
      <p:sp>
        <p:nvSpPr>
          <p:cNvPr id="13" name="Овал 12"/>
          <p:cNvSpPr/>
          <p:nvPr/>
        </p:nvSpPr>
        <p:spPr>
          <a:xfrm>
            <a:off x="2627784" y="4797152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59633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708920"/>
            <a:ext cx="1214446" cy="21488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66" y="2708920"/>
            <a:ext cx="1000128" cy="21488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1538" y="908719"/>
            <a:ext cx="1714512" cy="18002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9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2780928"/>
            <a:ext cx="1214446" cy="2148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2780928"/>
            <a:ext cx="1000128" cy="2148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980727"/>
            <a:ext cx="1714512" cy="18002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9</a:t>
            </a:r>
          </a:p>
        </p:txBody>
      </p:sp>
      <p:sp>
        <p:nvSpPr>
          <p:cNvPr id="8" name="Овал 7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8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9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6" name="Рисунок 15" descr="fec2fd275236f89715ff3021403676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692696"/>
            <a:ext cx="3558537" cy="38884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stCxn id="5" idx="4"/>
          </p:cNvCxnSpPr>
          <p:nvPr/>
        </p:nvCxnSpPr>
        <p:spPr>
          <a:xfrm>
            <a:off x="1928794" y="2708920"/>
            <a:ext cx="1214446" cy="21488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4"/>
          </p:cNvCxnSpPr>
          <p:nvPr/>
        </p:nvCxnSpPr>
        <p:spPr>
          <a:xfrm flipH="1">
            <a:off x="928666" y="2708920"/>
            <a:ext cx="1000128" cy="21488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071538" y="980727"/>
            <a:ext cx="1714512" cy="172819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8</a:t>
            </a:r>
          </a:p>
        </p:txBody>
      </p:sp>
      <p:cxnSp>
        <p:nvCxnSpPr>
          <p:cNvPr id="15" name="Прямая соединительная линия 14"/>
          <p:cNvCxnSpPr>
            <a:stCxn id="17" idx="4"/>
          </p:cNvCxnSpPr>
          <p:nvPr/>
        </p:nvCxnSpPr>
        <p:spPr>
          <a:xfrm>
            <a:off x="7000892" y="2780928"/>
            <a:ext cx="1214446" cy="2148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7" idx="4"/>
          </p:cNvCxnSpPr>
          <p:nvPr/>
        </p:nvCxnSpPr>
        <p:spPr>
          <a:xfrm flipH="1">
            <a:off x="6000764" y="2780928"/>
            <a:ext cx="1000128" cy="2148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143636" y="980727"/>
            <a:ext cx="1714512" cy="18002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7</a:t>
            </a:r>
          </a:p>
        </p:txBody>
      </p:sp>
      <p:sp>
        <p:nvSpPr>
          <p:cNvPr id="18" name="Овал 17"/>
          <p:cNvSpPr/>
          <p:nvPr/>
        </p:nvSpPr>
        <p:spPr>
          <a:xfrm>
            <a:off x="2571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3</a:t>
            </a:r>
          </a:p>
        </p:txBody>
      </p:sp>
      <p:sp>
        <p:nvSpPr>
          <p:cNvPr id="20" name="Овал 1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Овал 21"/>
          <p:cNvSpPr/>
          <p:nvPr/>
        </p:nvSpPr>
        <p:spPr>
          <a:xfrm>
            <a:off x="759633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3" name="Рисунок 22" descr="hapben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80728"/>
            <a:ext cx="3600957" cy="36128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59633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708920"/>
            <a:ext cx="1214446" cy="21488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66" y="2708920"/>
            <a:ext cx="1000128" cy="21488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1538" y="908719"/>
            <a:ext cx="1714512" cy="18002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6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13432" y="2903854"/>
            <a:ext cx="1214446" cy="22202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13304" y="2903854"/>
            <a:ext cx="1000128" cy="22202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56176" y="1196752"/>
            <a:ext cx="1714512" cy="1707102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5</a:t>
            </a:r>
          </a:p>
        </p:txBody>
      </p:sp>
      <p:sp>
        <p:nvSpPr>
          <p:cNvPr id="8" name="Овал 7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Рисунок 14" descr="gn77556456.png"/>
          <p:cNvPicPr>
            <a:picLocks noChangeAspect="1"/>
          </p:cNvPicPr>
          <p:nvPr/>
        </p:nvPicPr>
        <p:blipFill>
          <a:blip r:embed="rId2" cstate="print"/>
          <a:srcRect r="28125"/>
          <a:stretch>
            <a:fillRect/>
          </a:stretch>
        </p:blipFill>
        <p:spPr>
          <a:xfrm>
            <a:off x="2843808" y="692696"/>
            <a:ext cx="3312368" cy="39330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59633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66" y="2964653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1538" y="1124744"/>
            <a:ext cx="1714512" cy="183990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7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3036091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1268760"/>
            <a:ext cx="1714512" cy="176733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9</a:t>
            </a:r>
          </a:p>
        </p:txBody>
      </p:sp>
      <p:sp>
        <p:nvSpPr>
          <p:cNvPr id="8" name="Овал 7"/>
          <p:cNvSpPr/>
          <p:nvPr/>
        </p:nvSpPr>
        <p:spPr>
          <a:xfrm>
            <a:off x="2571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5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6" name="Рисунок 15" descr="69415856_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908720"/>
            <a:ext cx="2763499" cy="3672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668344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627784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66" y="2964653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1538" y="1196752"/>
            <a:ext cx="1714512" cy="17679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5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3036091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1268760"/>
            <a:ext cx="1714512" cy="176733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6</a:t>
            </a:r>
          </a:p>
        </p:txBody>
      </p:sp>
      <p:sp>
        <p:nvSpPr>
          <p:cNvPr id="8" name="Овал 7"/>
          <p:cNvSpPr/>
          <p:nvPr/>
        </p:nvSpPr>
        <p:spPr>
          <a:xfrm>
            <a:off x="2627784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68344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543609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6" name="Рисунок 15" descr="69415775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20688"/>
            <a:ext cx="2864686" cy="411173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39552" y="4797152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668344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627784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00864" y="303666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00736" y="3036661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43608" y="1268760"/>
            <a:ext cx="1714512" cy="17679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9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3036091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1268760"/>
            <a:ext cx="1714512" cy="176733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8</a:t>
            </a:r>
          </a:p>
        </p:txBody>
      </p:sp>
      <p:sp>
        <p:nvSpPr>
          <p:cNvPr id="8" name="Овал 7"/>
          <p:cNvSpPr/>
          <p:nvPr/>
        </p:nvSpPr>
        <p:spPr>
          <a:xfrm>
            <a:off x="2627784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68344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609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797152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56376" y="486916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8" name="Рисунок 17" descr="69415885_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48680"/>
            <a:ext cx="2363884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596336" y="4941168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>
            <a:off x="1928794" y="2964653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flipH="1">
            <a:off x="928666" y="2964653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1538" y="1124744"/>
            <a:ext cx="1714512" cy="183990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6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>
            <a:off x="7000892" y="3036091"/>
            <a:ext cx="1214446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flipH="1">
            <a:off x="6000764" y="3036091"/>
            <a:ext cx="1000128" cy="18930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143636" y="1340768"/>
            <a:ext cx="1714512" cy="169532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7</a:t>
            </a:r>
          </a:p>
        </p:txBody>
      </p:sp>
      <p:sp>
        <p:nvSpPr>
          <p:cNvPr id="8" name="Овал 7"/>
          <p:cNvSpPr/>
          <p:nvPr/>
        </p:nvSpPr>
        <p:spPr>
          <a:xfrm>
            <a:off x="2555776" y="4869160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20" y="4857736"/>
            <a:ext cx="1285884" cy="1428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5286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/>
              <a:t>5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6" name="Рисунок 15" descr="0_63d4e_a409e9e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836712"/>
            <a:ext cx="3726744" cy="3573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</TotalTime>
  <Words>406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  <vt:variant>
        <vt:lpstr>Произвольные показы</vt:lpstr>
      </vt:variant>
      <vt:variant>
        <vt:i4>1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Monotype Corsiva</vt:lpstr>
      <vt:lpstr>Times New Roman</vt:lpstr>
      <vt:lpstr>Wingdings</vt:lpstr>
      <vt:lpstr>Wingdings 2</vt:lpstr>
      <vt:lpstr>Wingdings 3</vt:lpstr>
      <vt:lpstr>Апекс</vt:lpstr>
      <vt:lpstr>Специальное оформление</vt:lpstr>
      <vt:lpstr>Состав чисел в пределах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83</cp:revision>
  <dcterms:created xsi:type="dcterms:W3CDTF">2010-11-16T14:39:58Z</dcterms:created>
  <dcterms:modified xsi:type="dcterms:W3CDTF">2017-11-03T17:00:34Z</dcterms:modified>
</cp:coreProperties>
</file>