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74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08FD7-4A9E-4DB5-8C59-4BC5D00FA678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internet.ru/users/3486682/tags/%F4%EE%ED%FB%20%E4%E5%F2%F1%EA%E8%E5/" TargetMode="External"/><Relationship Id="rId2" Type="http://schemas.openxmlformats.org/officeDocument/2006/relationships/hyperlink" Target="http://www.liveinternet.ru/community/4091266/post184181846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7704" y="692696"/>
            <a:ext cx="6264696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1720" y="836712"/>
            <a:ext cx="5472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Игра-тренажёр</a:t>
            </a:r>
          </a:p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«Волшебный вальс» </a:t>
            </a:r>
          </a:p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по русскому языку </a:t>
            </a:r>
          </a:p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1 класс </a:t>
            </a:r>
          </a:p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на тему «Слоги».</a:t>
            </a:r>
          </a:p>
          <a:p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63688" y="2425026"/>
            <a:ext cx="60476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63688" y="3071931"/>
            <a:ext cx="59766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0_729f0_40d33738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88640"/>
            <a:ext cx="1944216" cy="1840524"/>
          </a:xfrm>
          <a:prstGeom prst="rect">
            <a:avLst/>
          </a:prstGeom>
        </p:spPr>
      </p:pic>
      <p:pic>
        <p:nvPicPr>
          <p:cNvPr id="26" name="Рисунок 25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636912"/>
            <a:ext cx="1944216" cy="1944216"/>
          </a:xfrm>
          <a:prstGeom prst="rect">
            <a:avLst/>
          </a:prstGeom>
        </p:spPr>
      </p:pic>
      <p:pic>
        <p:nvPicPr>
          <p:cNvPr id="27" name="Рисунок 26" descr="0_729ed_de4b0083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2420888"/>
            <a:ext cx="1872208" cy="1772357"/>
          </a:xfrm>
          <a:prstGeom prst="rect">
            <a:avLst/>
          </a:prstGeom>
        </p:spPr>
      </p:pic>
      <p:pic>
        <p:nvPicPr>
          <p:cNvPr id="14" name="Рисунок 13" descr="0_729f1_3198acbb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476672"/>
            <a:ext cx="1904762" cy="19047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учительница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-0.10681 C 0.01615 -0.11236 0.01806 -0.1186 0.01806 -0.12438 C 0.01806 -0.14103 0.01893 -0.15814 0.0165 -0.17456 C 0.01563 -0.18057 0.01112 -0.18473 0.00834 -0.18982 C 6.11111E-6 -0.20554 0.01025 -0.19144 -0.01631 -0.20069 C -0.02551 -0.20392 -0.03142 -0.20762 -0.04096 -0.20947 C -0.0677 -0.20878 -0.09444 -0.20855 -0.12117 -0.20739 C -0.14999 -0.206 -0.12951 -0.20762 -0.14912 -0.1986 C -0.15659 -0.19514 -0.17204 -0.18982 -0.17204 -0.18982 C -0.18107 -0.17225 -0.20017 -0.16647 -0.21475 -0.16138 C -0.22586 -0.15144 -0.21249 -0.1623 -0.23437 -0.15259 C -0.24409 -0.1482 -0.2519 -0.14219 -0.26232 -0.13965 C -0.27083 -0.13502 -0.27777 -0.13294 -0.2868 -0.13086 C -0.29687 -0.123 -0.30329 -0.12277 -0.31475 -0.11999 C -0.3335 -0.11537 -0.35173 -0.1082 -0.37048 -0.10473 C -0.40451 -0.10635 -0.41718 -0.09687 -0.4328 -0.13086 C -0.43471 -0.14149 -0.43506 -0.14496 -0.44096 -0.15259 C -0.44339 -0.16323 -0.44426 -0.17433 -0.44583 -0.18543 C -0.4453 -0.19699 -0.44565 -0.20878 -0.44426 -0.22034 C -0.44287 -0.23259 -0.42621 -0.23398 -0.41961 -0.2356 C -0.3743 -0.23306 -0.39235 -0.24092 -0.37204 -0.22265 C -0.36249 -0.20323 -0.35937 -0.17456 -0.35398 -0.15259 C -0.35086 -0.13965 -0.35433 -0.13965 -0.34426 -0.13317 C -0.34322 -0.13086 -0.34253 -0.12808 -0.34096 -0.12647 C -0.33958 -0.12508 -0.33714 -0.126 -0.33593 -0.12438 C -0.33419 -0.12207 -0.33385 -0.1186 -0.3328 -0.1156 C -0.33228 -0.11121 -0.33246 -0.10658 -0.33107 -0.10242 C -0.3302 -0.09965 -0.32708 -0.09872 -0.32621 -0.09595 C -0.32482 -0.09109 -0.32517 -0.08577 -0.32447 -0.08069 C -0.31978 -0.04577 -0.32048 -0.05525 -0.31805 -0.03051 C -0.31805 -0.03051 -0.31527 0.00186 -0.31475 0.0044 C -0.31006 0.02706 -0.30277 0.0481 -0.29669 0.07007 C -0.29513 0.07585 -0.29357 0.08186 -0.29166 0.08741 C -0.29079 0.08972 -0.2894 0.0918 -0.28853 0.09411 C -0.27499 0.13226 -0.28523 0.12186 -0.27204 0.13319 C -0.26284 0.16509 -0.26996 0.15538 -0.25728 0.16833 C -0.25208 0.18174 -0.24305 0.19145 -0.23593 0.20325 C -0.2328 0.21989 -0.22343 0.22775 -0.21631 0.24024 C -0.21492 0.24278 -0.21475 0.24671 -0.21301 0.24903 C -0.21128 0.25134 -0.2085 0.25157 -0.20642 0.25342 C -0.20346 0.25596 -0.20086 0.2592 -0.19826 0.2622 C -0.19652 0.26429 -0.1953 0.26683 -0.19339 0.26868 C -0.19131 0.27053 -0.18888 0.27122 -0.1868 0.27307 C -0.1736 0.28486 -0.18385 0.27955 -0.17378 0.28394 C -0.15885 0.30382 -0.1368 0.30983 -0.11631 0.31238 C -0.1052 0.31723 -0.09496 0.32417 -0.0835 0.32764 C -0.07534 0.33018 -0.05173 0.33157 -0.04756 0.33203 C -0.02326 0.34544 -0.03489 0.34197 -0.01319 0.34498 C 0.01459 0.35908 0.05626 0.36093 0.08525 0.36255 C 0.14671 0.36116 0.15713 0.36486 0.19845 0.35608 C 0.20174 0.35307 0.20487 0.34983 0.20834 0.34729 C 0.21251 0.34405 0.2172 0.34197 0.22136 0.33851 C 0.22501 0.3355 0.22779 0.33088 0.23126 0.32764 C 0.23647 0.32278 0.2422 0.31885 0.24758 0.31446 C 0.25365 0.30313 0.26164 0.29342 0.2672 0.28186 C 0.27536 0.26475 0.28195 0.24625 0.29029 0.22937 C 0.30331 0.20255 0.31355 0.18845 0.32136 0.15723 C 0.32397 0.13457 0.32536 0.11192 0.32952 0.08972 C 0.329 0.06359 0.32917 0.03723 0.32796 0.01111 C 0.32657 -0.01941 0.32536 -0.00462 0.3198 -0.0282 C 0.31754 -0.03814 0.3165 -0.05201 0.31147 -0.06103 C 0.30921 -0.06519 0.30574 -0.06797 0.30331 -0.0719 C 0.29931 -0.07884 0.30018 -0.08415 0.29671 -0.09155 C 0.2882 -0.10959 0.27657 -0.1223 0.26407 -0.13525 C 0.2599 -0.13941 0.25088 -0.14612 0.25088 -0.14612 C 0.2448 -0.15814 0.22709 -0.16623 0.21806 -0.17017 C 0.21355 -0.17201 0.20713 -0.17756 0.20331 -0.17895 C 0.19237 -0.18288 0.17848 -0.18358 0.1672 -0.18543 C 0.13959 -0.19791 0.10817 -0.1986 0.08022 -0.18543 C 0.07935 -0.18334 0.07796 -0.18126 0.07709 -0.17895 C 0.0764 -0.17687 0.07674 -0.17386 0.07553 -0.17225 C 0.07049 -0.16554 0.06407 -0.16161 0.05904 -0.15491 C 0.05695 -0.14612 0.0547 -0.13849 0.05088 -0.13086 C 0.0448 -0.10681 0.04376 -0.0793 0.02935 -0.06103 C 0.02779 -0.0467 0.0257 -0.0423 0.01806 -0.03259 C 0.01338 -0.02011 0.00765 -0.0097 6.11111E-6 5.14451E-6 " pathEditMode="relative" ptsTypes="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линейка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указка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директор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книга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C 0.00816 -0.01642 0.01354 -0.0259 0.02778 -0.0326 C 0.0342 -0.04532 0.02691 -0.03399 0.03768 -0.04116 C 0.04775 -0.04786 0.04844 -0.0511 0.05903 -0.05434 C 0.06059 -0.05572 0.06198 -0.05873 0.06389 -0.05873 C 0.09236 -0.05873 0.12084 -0.05711 0.14913 -0.05434 C 0.16389 -0.05295 0.18195 -0.0289 0.19827 -0.02382 C 0.21597 -0.00023 0.18681 -0.03653 0.21302 -0.01503 C 0.22674 -0.0037 0.2217 -0.00162 0.22952 0.0111 C 0.23802 0.02474 0.24965 0.03375 0.25903 0.04601 C 0.26406 0.05271 0.2665 0.06219 0.27049 0.07006 C 0.27465 0.08809 0.2757 0.11121 0.28351 0.1267 C 0.28195 0.21202 0.28837 0.19029 0.27535 0.23375 C 0.27309 0.24901 0.2691 0.2578 0.26059 0.26867 C 0.25538 0.29086 0.25712 0.27422 0.24254 0.3015 C 0.23976 0.30659 0.23438 0.31676 0.23438 0.31676 C 0.23108 0.33503 0.23577 0.31792 0.22778 0.32994 C 0.21111 0.35514 0.22813 0.33271 0.21806 0.35167 C 0.21667 0.35422 0.21424 0.35584 0.21302 0.35838 C 0.21042 0.3637 0.20868 0.36971 0.20643 0.37572 C 0.20243 0.38636 0.20035 0.38381 0.19497 0.39306 C 0.18177 0.41618 0.20417 0.38474 0.18681 0.41271 C 0.18386 0.41757 0.18021 0.42127 0.17691 0.42589 C 0.17327 0.43075 0.17153 0.43745 0.16875 0.44323 C 0.16372 0.45456 0.1533 0.46104 0.14427 0.46497 C 0.13959 0.47769 0.13768 0.47722 0.12778 0.48046 C 0.1224 0.48763 0.11754 0.49641 0.10972 0.50011 C 0.10452 0.50243 0.0934 0.50451 0.0934 0.50451 C 0.08629 0.51422 0.08229 0.52578 0.07691 0.53711 C 0.07518 0.5489 0.07361 0.55468 0.07691 0.56763 C 0.07761 0.57063 0.08056 0.57156 0.08195 0.57433 C 0.08386 0.5778 0.08438 0.58266 0.08681 0.5852 C 0.08959 0.58844 0.09358 0.58913 0.0967 0.59167 C 0.10747 0.60023 0.11615 0.61156 0.12778 0.6178 C 0.1408 0.62497 0.15538 0.62936 0.16875 0.63537 C 0.1816 0.64138 0.18872 0.65225 0.20156 0.65526 C 0.21632 0.66497 0.23229 0.6541 0.24757 0.65086 C 0.25781 0.64508 0.26754 0.63676 0.27691 0.62913 C 0.27934 0.62728 0.2809 0.62358 0.28351 0.62243 C 0.28872 0.61965 0.3 0.6178 0.3 0.6178 C 0.3033 0.61503 0.30643 0.61202 0.30972 0.60925 C 0.3125 0.60693 0.31806 0.60277 0.31806 0.60277 C 0.32188 0.59445 0.32622 0.58936 0.32952 0.58104 C 0.33212 0.53803 0.33681 0.49225 0.31302 0.46081 C 0.30886 0.43792 0.29045 0.43537 0.27535 0.4326 C 0.25712 0.41849 0.26771 0.41826 0.24584 0.4148 C 0.21893 0.40647 0.23733 0.41156 0.17535 0.41711 C 0.16389 0.41826 0.14775 0.43191 0.13438 0.43468 C 0.12361 0.44601 0.11858 0.44462 0.10486 0.44763 C 0.0566 0.45826 0.0974 0.45133 0.04757 0.45873 C 0.03438 0.46312 0.02153 0.46844 0.00816 0.47167 C -0.00868 0.48693 -0.0316 0.47537 -0.05087 0.47167 C -0.06094 0.46682 -0.06007 0.47214 -0.06232 0.45665 C -0.06146 0.42243 -0.06771 0.40347 -0.05573 0.38011 C -0.05469 0.37572 -0.04861 0.35607 -0.04757 0.35399 C -0.04514 0.34936 -0.03229 0.33942 -0.02951 0.33641 C -0.02396 0.33063 -0.0217 0.32624 -0.01475 0.32347 C -0.00746 0.31584 -0.00278 0.3126 0.00643 0.31029 C 0.01476 0.30219 0.02101 0.3015 0.03108 0.29942 C 0.03906 0.29572 0.04566 0.29248 0.054 0.29063 C 0.06528 0.28555 0.07483 0.2837 0.08681 0.28185 C 0.10087 0.27745 0.11528 0.27445 0.12952 0.27098 C 0.13854 0.26358 0.14202 0.26219 0.15243 0.25988 C 0.17882 0.24208 0.20903 0.22358 0.22622 0.19006 C 0.22969 0.17063 0.23854 0.14682 0.24584 0.12878 C 0.2533 0.08254 0.25104 0.1015 0.254 0.07237 C 0.25295 0.04185 0.25295 0.0111 0.2507 -0.01942 C 0.24913 -0.0407 0.23889 -0.05665 0.23438 -0.07607 C 0.23334 -0.0807 0.23264 -0.08578 0.22952 -0.08925 C 0.22327 -0.09619 0.21215 -0.09665 0.20486 -0.09804 C 0.17813 -0.11283 0.19236 -0.10821 0.16233 -0.11122 C 0.11615 -0.1096 0.10764 -0.11191 0.07049 -0.10451 C 0.06025 -0.10243 0.05382 -0.09133 0.04427 -0.08717 C 0.03889 -0.08255 0.03299 -0.07885 0.02778 -0.07399 C 0.02587 -0.07214 0.02465 -0.0696 0.02292 -0.06752 C 0.02084 -0.0652 0.01858 -0.06289 0.01632 -0.06081 C 0.01302 -0.05781 0.00643 -0.05226 0.00643 -0.05226 C 0.00226 -0.04324 -0.00121 -0.04255 -0.00503 -0.0326 C -0.00573 -0.02775 -0.00833 -0.00994 -0.00833 -0.00625 C -0.00833 -0.00116 -0.00989 0.00624 -0.0066 0.00901 C -0.00399 0.0111 -0.00225 0.00323 2.5E-6 0.00023 Z " pathEditMode="relative" ptsTypes="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работа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библиотека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-0.10681 C 0.01615 -0.11236 0.01806 -0.1186 0.01806 -0.12438 C 0.01806 -0.14103 0.01893 -0.15814 0.0165 -0.17456 C 0.01563 -0.18057 0.01112 -0.18473 0.00834 -0.18982 C 6.11111E-6 -0.20554 0.01025 -0.19144 -0.01631 -0.20069 C -0.02551 -0.20392 -0.03142 -0.20762 -0.04096 -0.20947 C -0.0677 -0.20878 -0.09444 -0.20855 -0.12117 -0.20739 C -0.14999 -0.206 -0.12951 -0.20762 -0.14912 -0.1986 C -0.15659 -0.19514 -0.17204 -0.18982 -0.17204 -0.18982 C -0.18107 -0.17225 -0.20017 -0.16647 -0.21475 -0.16138 C -0.22586 -0.15144 -0.21249 -0.1623 -0.23437 -0.15259 C -0.24409 -0.1482 -0.2519 -0.14219 -0.26232 -0.13965 C -0.27083 -0.13502 -0.27777 -0.13294 -0.2868 -0.13086 C -0.29687 -0.123 -0.30329 -0.12277 -0.31475 -0.11999 C -0.3335 -0.11537 -0.35173 -0.1082 -0.37048 -0.10473 C -0.40451 -0.10635 -0.41718 -0.09687 -0.4328 -0.13086 C -0.43471 -0.14149 -0.43506 -0.14496 -0.44096 -0.15259 C -0.44339 -0.16323 -0.44426 -0.17433 -0.44583 -0.18543 C -0.4453 -0.19699 -0.44565 -0.20878 -0.44426 -0.22034 C -0.44287 -0.23259 -0.42621 -0.23398 -0.41961 -0.2356 C -0.3743 -0.23306 -0.39235 -0.24092 -0.37204 -0.22265 C -0.36249 -0.20323 -0.35937 -0.17456 -0.35398 -0.15259 C -0.35086 -0.13965 -0.35433 -0.13965 -0.34426 -0.13317 C -0.34322 -0.13086 -0.34253 -0.12808 -0.34096 -0.12647 C -0.33958 -0.12508 -0.33714 -0.126 -0.33593 -0.12438 C -0.33419 -0.12207 -0.33385 -0.1186 -0.3328 -0.1156 C -0.33228 -0.11121 -0.33246 -0.10658 -0.33107 -0.10242 C -0.3302 -0.09965 -0.32708 -0.09872 -0.32621 -0.09595 C -0.32482 -0.09109 -0.32517 -0.08577 -0.32447 -0.08069 C -0.31978 -0.04577 -0.32048 -0.05525 -0.31805 -0.03051 C -0.31805 -0.03051 -0.31527 0.00186 -0.31475 0.0044 C -0.31006 0.02706 -0.30277 0.0481 -0.29669 0.07007 C -0.29513 0.07585 -0.29357 0.08186 -0.29166 0.08741 C -0.29079 0.08972 -0.2894 0.0918 -0.28853 0.09411 C -0.27499 0.13226 -0.28523 0.12186 -0.27204 0.13319 C -0.26284 0.16509 -0.26996 0.15538 -0.25728 0.16833 C -0.25208 0.18174 -0.24305 0.19145 -0.23593 0.20325 C -0.2328 0.21989 -0.22343 0.22775 -0.21631 0.24024 C -0.21492 0.24278 -0.21475 0.24671 -0.21301 0.24903 C -0.21128 0.25134 -0.2085 0.25157 -0.20642 0.25342 C -0.20346 0.25596 -0.20086 0.2592 -0.19826 0.2622 C -0.19652 0.26429 -0.1953 0.26683 -0.19339 0.26868 C -0.19131 0.27053 -0.18888 0.27122 -0.1868 0.27307 C -0.1736 0.28486 -0.18385 0.27955 -0.17378 0.28394 C -0.15885 0.30382 -0.1368 0.30983 -0.11631 0.31238 C -0.1052 0.31723 -0.09496 0.32417 -0.0835 0.32764 C -0.07534 0.33018 -0.05173 0.33157 -0.04756 0.33203 C -0.02326 0.34544 -0.03489 0.34197 -0.01319 0.34498 C 0.01459 0.35908 0.05626 0.36093 0.08525 0.36255 C 0.14671 0.36116 0.15713 0.36486 0.19845 0.35608 C 0.20174 0.35307 0.20487 0.34983 0.20834 0.34729 C 0.21251 0.34405 0.2172 0.34197 0.22136 0.33851 C 0.22501 0.3355 0.22779 0.33088 0.23126 0.32764 C 0.23647 0.32278 0.2422 0.31885 0.24758 0.31446 C 0.25365 0.30313 0.26164 0.29342 0.2672 0.28186 C 0.27536 0.26475 0.28195 0.24625 0.29029 0.22937 C 0.30331 0.20255 0.31355 0.18845 0.32136 0.15723 C 0.32397 0.13457 0.32536 0.11192 0.32952 0.08972 C 0.329 0.06359 0.32917 0.03723 0.32796 0.01111 C 0.32657 -0.01941 0.32536 -0.00462 0.3198 -0.0282 C 0.31754 -0.03814 0.3165 -0.05201 0.31147 -0.06103 C 0.30921 -0.06519 0.30574 -0.06797 0.30331 -0.0719 C 0.29931 -0.07884 0.30018 -0.08415 0.29671 -0.09155 C 0.2882 -0.10959 0.27657 -0.1223 0.26407 -0.13525 C 0.2599 -0.13941 0.25088 -0.14612 0.25088 -0.14612 C 0.2448 -0.15814 0.22709 -0.16623 0.21806 -0.17017 C 0.21355 -0.17201 0.20713 -0.17756 0.20331 -0.17895 C 0.19237 -0.18288 0.17848 -0.18358 0.1672 -0.18543 C 0.13959 -0.19791 0.10817 -0.1986 0.08022 -0.18543 C 0.07935 -0.18334 0.07796 -0.18126 0.07709 -0.17895 C 0.0764 -0.17687 0.07674 -0.17386 0.07553 -0.17225 C 0.07049 -0.16554 0.06407 -0.16161 0.05904 -0.15491 C 0.05695 -0.14612 0.0547 -0.13849 0.05088 -0.13086 C 0.0448 -0.10681 0.04376 -0.0793 0.02935 -0.06103 C 0.02779 -0.0467 0.0257 -0.0423 0.01806 -0.03259 C 0.01338 -0.02011 0.00765 -0.0097 6.11111E-6 5.14451E-6 " pathEditMode="relative" ptsTypes="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1268760"/>
            <a:ext cx="6264696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411760" y="2204864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</a:rPr>
              <a:t>Молодец!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63688" y="2425026"/>
            <a:ext cx="60476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63688" y="3071931"/>
            <a:ext cx="59766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0_729f0_40d33738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48680"/>
            <a:ext cx="1944216" cy="1840524"/>
          </a:xfrm>
          <a:prstGeom prst="rect">
            <a:avLst/>
          </a:prstGeom>
        </p:spPr>
      </p:pic>
      <p:pic>
        <p:nvPicPr>
          <p:cNvPr id="26" name="Рисунок 25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429000"/>
            <a:ext cx="1944216" cy="1944216"/>
          </a:xfrm>
          <a:prstGeom prst="rect">
            <a:avLst/>
          </a:prstGeom>
        </p:spPr>
      </p:pic>
      <p:pic>
        <p:nvPicPr>
          <p:cNvPr id="27" name="Рисунок 26" descr="0_729ed_de4b0083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221088"/>
            <a:ext cx="1872208" cy="177235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1268760"/>
            <a:ext cx="6264696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563888" y="155679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Источники :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63688" y="2271137"/>
            <a:ext cx="60476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hlinkClick r:id="rId2"/>
              </a:rPr>
              <a:t>http://www.liveinternet.ru/community/4091266/post184181846/</a:t>
            </a:r>
            <a:r>
              <a:rPr lang="ru-RU" dirty="0"/>
              <a:t>-бабочки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63688" y="2933432"/>
            <a:ext cx="59766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hlinkClick r:id="rId3"/>
              </a:rPr>
              <a:t>http://www.liveinternet.ru/users/3486682/tags/%F4%EE%ED%FB%20%E4%E5%F2%F1%EA%E8%E5/</a:t>
            </a:r>
            <a:r>
              <a:rPr lang="ru-RU" dirty="0"/>
              <a:t>-фон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548680"/>
            <a:ext cx="1944216" cy="1840524"/>
          </a:xfrm>
          <a:prstGeom prst="rect">
            <a:avLst/>
          </a:prstGeom>
        </p:spPr>
      </p:pic>
      <p:pic>
        <p:nvPicPr>
          <p:cNvPr id="26" name="Рисунок 25" descr="0_729ee_be4393b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6" y="3429000"/>
            <a:ext cx="1944216" cy="1944216"/>
          </a:xfrm>
          <a:prstGeom prst="rect">
            <a:avLst/>
          </a:prstGeom>
        </p:spPr>
      </p:pic>
      <p:pic>
        <p:nvPicPr>
          <p:cNvPr id="27" name="Рисунок 26" descr="0_729ed_de4b0083_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4221088"/>
            <a:ext cx="1872208" cy="17723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19672" y="692696"/>
            <a:ext cx="6264696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835696" y="548680"/>
            <a:ext cx="58326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Дорогой друг, ты попал на сказочную поляну. Определи количество слогов в словах, и бабочки начнут кружиться в волшебном  вальсе.</a:t>
            </a:r>
          </a:p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Желаем успеха!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691680" y="1988840"/>
            <a:ext cx="60476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63688" y="2780928"/>
            <a:ext cx="59766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0_729f0_40d33738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404664"/>
            <a:ext cx="1944216" cy="1840524"/>
          </a:xfrm>
          <a:prstGeom prst="rect">
            <a:avLst/>
          </a:prstGeom>
        </p:spPr>
      </p:pic>
      <p:pic>
        <p:nvPicPr>
          <p:cNvPr id="26" name="Рисунок 25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284984"/>
            <a:ext cx="1944216" cy="1944216"/>
          </a:xfrm>
          <a:prstGeom prst="rect">
            <a:avLst/>
          </a:prstGeom>
        </p:spPr>
      </p:pic>
      <p:pic>
        <p:nvPicPr>
          <p:cNvPr id="27" name="Рисунок 26" descr="0_729ed_de4b0083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645024"/>
            <a:ext cx="1872208" cy="17723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карандаш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пенал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C 0.00816 -0.01642 0.01354 -0.0259 0.02778 -0.0326 C 0.0342 -0.04532 0.02691 -0.03399 0.03768 -0.04116 C 0.04775 -0.04786 0.04844 -0.0511 0.05903 -0.05434 C 0.06059 -0.05572 0.06198 -0.05873 0.06389 -0.05873 C 0.09236 -0.05873 0.12084 -0.05711 0.14913 -0.05434 C 0.16389 -0.05295 0.18195 -0.0289 0.19827 -0.02382 C 0.21597 -0.00023 0.18681 -0.03653 0.21302 -0.01503 C 0.22674 -0.0037 0.2217 -0.00162 0.22952 0.0111 C 0.23802 0.02474 0.24965 0.03375 0.25903 0.04601 C 0.26406 0.05271 0.2665 0.06219 0.27049 0.07006 C 0.27465 0.08809 0.2757 0.11121 0.28351 0.1267 C 0.28195 0.21202 0.28837 0.19029 0.27535 0.23375 C 0.27309 0.24901 0.2691 0.2578 0.26059 0.26867 C 0.25538 0.29086 0.25712 0.27422 0.24254 0.3015 C 0.23976 0.30659 0.23438 0.31676 0.23438 0.31676 C 0.23108 0.33503 0.23577 0.31792 0.22778 0.32994 C 0.21111 0.35514 0.22813 0.33271 0.21806 0.35167 C 0.21667 0.35422 0.21424 0.35584 0.21302 0.35838 C 0.21042 0.3637 0.20868 0.36971 0.20643 0.37572 C 0.20243 0.38636 0.20035 0.38381 0.19497 0.39306 C 0.18177 0.41618 0.20417 0.38474 0.18681 0.41271 C 0.18386 0.41757 0.18021 0.42127 0.17691 0.42589 C 0.17327 0.43075 0.17153 0.43745 0.16875 0.44323 C 0.16372 0.45456 0.1533 0.46104 0.14427 0.46497 C 0.13959 0.47769 0.13768 0.47722 0.12778 0.48046 C 0.1224 0.48763 0.11754 0.49641 0.10972 0.50011 C 0.10452 0.50243 0.0934 0.50451 0.0934 0.50451 C 0.08629 0.51422 0.08229 0.52578 0.07691 0.53711 C 0.07518 0.5489 0.07361 0.55468 0.07691 0.56763 C 0.07761 0.57063 0.08056 0.57156 0.08195 0.57433 C 0.08386 0.5778 0.08438 0.58266 0.08681 0.5852 C 0.08959 0.58844 0.09358 0.58913 0.0967 0.59167 C 0.10747 0.60023 0.11615 0.61156 0.12778 0.6178 C 0.1408 0.62497 0.15538 0.62936 0.16875 0.63537 C 0.1816 0.64138 0.18872 0.65225 0.20156 0.65526 C 0.21632 0.66497 0.23229 0.6541 0.24757 0.65086 C 0.25781 0.64508 0.26754 0.63676 0.27691 0.62913 C 0.27934 0.62728 0.2809 0.62358 0.28351 0.62243 C 0.28872 0.61965 0.3 0.6178 0.3 0.6178 C 0.3033 0.61503 0.30643 0.61202 0.30972 0.60925 C 0.3125 0.60693 0.31806 0.60277 0.31806 0.60277 C 0.32188 0.59445 0.32622 0.58936 0.32952 0.58104 C 0.33212 0.53803 0.33681 0.49225 0.31302 0.46081 C 0.30886 0.43792 0.29045 0.43537 0.27535 0.4326 C 0.25712 0.41849 0.26771 0.41826 0.24584 0.4148 C 0.21893 0.40647 0.23733 0.41156 0.17535 0.41711 C 0.16389 0.41826 0.14775 0.43191 0.13438 0.43468 C 0.12361 0.44601 0.11858 0.44462 0.10486 0.44763 C 0.0566 0.45826 0.0974 0.45133 0.04757 0.45873 C 0.03438 0.46312 0.02153 0.46844 0.00816 0.47167 C -0.00868 0.48693 -0.0316 0.47537 -0.05087 0.47167 C -0.06094 0.46682 -0.06007 0.47214 -0.06232 0.45665 C -0.06146 0.42243 -0.06771 0.40347 -0.05573 0.38011 C -0.05469 0.37572 -0.04861 0.35607 -0.04757 0.35399 C -0.04514 0.34936 -0.03229 0.33942 -0.02951 0.33641 C -0.02396 0.33063 -0.0217 0.32624 -0.01475 0.32347 C -0.00746 0.31584 -0.00278 0.3126 0.00643 0.31029 C 0.01476 0.30219 0.02101 0.3015 0.03108 0.29942 C 0.03906 0.29572 0.04566 0.29248 0.054 0.29063 C 0.06528 0.28555 0.07483 0.2837 0.08681 0.28185 C 0.10087 0.27745 0.11528 0.27445 0.12952 0.27098 C 0.13854 0.26358 0.14202 0.26219 0.15243 0.25988 C 0.17882 0.24208 0.20903 0.22358 0.22622 0.19006 C 0.22969 0.17063 0.23854 0.14682 0.24584 0.12878 C 0.2533 0.08254 0.25104 0.1015 0.254 0.07237 C 0.25295 0.04185 0.25295 0.0111 0.2507 -0.01942 C 0.24913 -0.0407 0.23889 -0.05665 0.23438 -0.07607 C 0.23334 -0.0807 0.23264 -0.08578 0.22952 -0.08925 C 0.22327 -0.09619 0.21215 -0.09665 0.20486 -0.09804 C 0.17813 -0.11283 0.19236 -0.10821 0.16233 -0.11122 C 0.11615 -0.1096 0.10764 -0.11191 0.07049 -0.10451 C 0.06025 -0.10243 0.05382 -0.09133 0.04427 -0.08717 C 0.03889 -0.08255 0.03299 -0.07885 0.02778 -0.07399 C 0.02587 -0.07214 0.02465 -0.0696 0.02292 -0.06752 C 0.02084 -0.0652 0.01858 -0.06289 0.01632 -0.06081 C 0.01302 -0.05781 0.00643 -0.05226 0.00643 -0.05226 C 0.00226 -0.04324 -0.00121 -0.04255 -0.00503 -0.0326 C -0.00573 -0.02775 -0.00833 -0.00994 -0.00833 -0.00625 C -0.00833 -0.00116 -0.00989 0.00624 -0.0066 0.00901 C -0.00399 0.0111 -0.00225 0.00323 2.5E-6 0.00023 Z " pathEditMode="relative" ptsTypes="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класс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-0.10681 C 0.01615 -0.11236 0.01806 -0.1186 0.01806 -0.12438 C 0.01806 -0.14103 0.01893 -0.15814 0.0165 -0.17456 C 0.01563 -0.18057 0.01112 -0.18473 0.00834 -0.18982 C 6.11111E-6 -0.20554 0.01025 -0.19144 -0.01631 -0.20069 C -0.02551 -0.20392 -0.03142 -0.20762 -0.04096 -0.20947 C -0.0677 -0.20878 -0.09444 -0.20855 -0.12117 -0.20739 C -0.14999 -0.206 -0.12951 -0.20762 -0.14912 -0.1986 C -0.15659 -0.19514 -0.17204 -0.18982 -0.17204 -0.18982 C -0.18107 -0.17225 -0.20017 -0.16647 -0.21475 -0.16138 C -0.22586 -0.15144 -0.21249 -0.1623 -0.23437 -0.15259 C -0.24409 -0.1482 -0.2519 -0.14219 -0.26232 -0.13965 C -0.27083 -0.13502 -0.27777 -0.13294 -0.2868 -0.13086 C -0.29687 -0.123 -0.30329 -0.12277 -0.31475 -0.11999 C -0.3335 -0.11537 -0.35173 -0.1082 -0.37048 -0.10473 C -0.40451 -0.10635 -0.41718 -0.09687 -0.4328 -0.13086 C -0.43471 -0.14149 -0.43506 -0.14496 -0.44096 -0.15259 C -0.44339 -0.16323 -0.44426 -0.17433 -0.44583 -0.18543 C -0.4453 -0.19699 -0.44565 -0.20878 -0.44426 -0.22034 C -0.44287 -0.23259 -0.42621 -0.23398 -0.41961 -0.2356 C -0.3743 -0.23306 -0.39235 -0.24092 -0.37204 -0.22265 C -0.36249 -0.20323 -0.35937 -0.17456 -0.35398 -0.15259 C -0.35086 -0.13965 -0.35433 -0.13965 -0.34426 -0.13317 C -0.34322 -0.13086 -0.34253 -0.12808 -0.34096 -0.12647 C -0.33958 -0.12508 -0.33714 -0.126 -0.33593 -0.12438 C -0.33419 -0.12207 -0.33385 -0.1186 -0.3328 -0.1156 C -0.33228 -0.11121 -0.33246 -0.10658 -0.33107 -0.10242 C -0.3302 -0.09965 -0.32708 -0.09872 -0.32621 -0.09595 C -0.32482 -0.09109 -0.32517 -0.08577 -0.32447 -0.08069 C -0.31978 -0.04577 -0.32048 -0.05525 -0.31805 -0.03051 C -0.31805 -0.03051 -0.31527 0.00186 -0.31475 0.0044 C -0.31006 0.02706 -0.30277 0.0481 -0.29669 0.07007 C -0.29513 0.07585 -0.29357 0.08186 -0.29166 0.08741 C -0.29079 0.08972 -0.2894 0.0918 -0.28853 0.09411 C -0.27499 0.13226 -0.28523 0.12186 -0.27204 0.13319 C -0.26284 0.16509 -0.26996 0.15538 -0.25728 0.16833 C -0.25208 0.18174 -0.24305 0.19145 -0.23593 0.20325 C -0.2328 0.21989 -0.22343 0.22775 -0.21631 0.24024 C -0.21492 0.24278 -0.21475 0.24671 -0.21301 0.24903 C -0.21128 0.25134 -0.2085 0.25157 -0.20642 0.25342 C -0.20346 0.25596 -0.20086 0.2592 -0.19826 0.2622 C -0.19652 0.26429 -0.1953 0.26683 -0.19339 0.26868 C -0.19131 0.27053 -0.18888 0.27122 -0.1868 0.27307 C -0.1736 0.28486 -0.18385 0.27955 -0.17378 0.28394 C -0.15885 0.30382 -0.1368 0.30983 -0.11631 0.31238 C -0.1052 0.31723 -0.09496 0.32417 -0.0835 0.32764 C -0.07534 0.33018 -0.05173 0.33157 -0.04756 0.33203 C -0.02326 0.34544 -0.03489 0.34197 -0.01319 0.34498 C 0.01459 0.35908 0.05626 0.36093 0.08525 0.36255 C 0.14671 0.36116 0.15713 0.36486 0.19845 0.35608 C 0.20174 0.35307 0.20487 0.34983 0.20834 0.34729 C 0.21251 0.34405 0.2172 0.34197 0.22136 0.33851 C 0.22501 0.3355 0.22779 0.33088 0.23126 0.32764 C 0.23647 0.32278 0.2422 0.31885 0.24758 0.31446 C 0.25365 0.30313 0.26164 0.29342 0.2672 0.28186 C 0.27536 0.26475 0.28195 0.24625 0.29029 0.22937 C 0.30331 0.20255 0.31355 0.18845 0.32136 0.15723 C 0.32397 0.13457 0.32536 0.11192 0.32952 0.08972 C 0.329 0.06359 0.32917 0.03723 0.32796 0.01111 C 0.32657 -0.01941 0.32536 -0.00462 0.3198 -0.0282 C 0.31754 -0.03814 0.3165 -0.05201 0.31147 -0.06103 C 0.30921 -0.06519 0.30574 -0.06797 0.30331 -0.0719 C 0.29931 -0.07884 0.30018 -0.08415 0.29671 -0.09155 C 0.2882 -0.10959 0.27657 -0.1223 0.26407 -0.13525 C 0.2599 -0.13941 0.25088 -0.14612 0.25088 -0.14612 C 0.2448 -0.15814 0.22709 -0.16623 0.21806 -0.17017 C 0.21355 -0.17201 0.20713 -0.17756 0.20331 -0.17895 C 0.19237 -0.18288 0.17848 -0.18358 0.1672 -0.18543 C 0.13959 -0.19791 0.10817 -0.1986 0.08022 -0.18543 C 0.07935 -0.18334 0.07796 -0.18126 0.07709 -0.17895 C 0.0764 -0.17687 0.07674 -0.17386 0.07553 -0.17225 C 0.07049 -0.16554 0.06407 -0.16161 0.05904 -0.15491 C 0.05695 -0.14612 0.0547 -0.13849 0.05088 -0.13086 C 0.0448 -0.10681 0.04376 -0.0793 0.02935 -0.06103 C 0.02779 -0.0467 0.0257 -0.0423 0.01806 -0.03259 C 0.01338 -0.02011 0.00765 -0.0097 6.11111E-6 5.14451E-6 " pathEditMode="relative" ptsTypes="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ученик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мел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-0.10681 C 0.01615 -0.11236 0.01806 -0.1186 0.01806 -0.12438 C 0.01806 -0.14103 0.01893 -0.15814 0.0165 -0.17456 C 0.01563 -0.18057 0.01112 -0.18473 0.00834 -0.18982 C 6.11111E-6 -0.20554 0.01025 -0.19144 -0.01631 -0.20069 C -0.02551 -0.20392 -0.03142 -0.20762 -0.04096 -0.20947 C -0.0677 -0.20878 -0.09444 -0.20855 -0.12117 -0.20739 C -0.14999 -0.206 -0.12951 -0.20762 -0.14912 -0.1986 C -0.15659 -0.19514 -0.17204 -0.18982 -0.17204 -0.18982 C -0.18107 -0.17225 -0.20017 -0.16647 -0.21475 -0.16138 C -0.22586 -0.15144 -0.21249 -0.1623 -0.23437 -0.15259 C -0.24409 -0.1482 -0.2519 -0.14219 -0.26232 -0.13965 C -0.27083 -0.13502 -0.27777 -0.13294 -0.2868 -0.13086 C -0.29687 -0.123 -0.30329 -0.12277 -0.31475 -0.11999 C -0.3335 -0.11537 -0.35173 -0.1082 -0.37048 -0.10473 C -0.40451 -0.10635 -0.41718 -0.09687 -0.4328 -0.13086 C -0.43471 -0.14149 -0.43506 -0.14496 -0.44096 -0.15259 C -0.44339 -0.16323 -0.44426 -0.17433 -0.44583 -0.18543 C -0.4453 -0.19699 -0.44565 -0.20878 -0.44426 -0.22034 C -0.44287 -0.23259 -0.42621 -0.23398 -0.41961 -0.2356 C -0.3743 -0.23306 -0.39235 -0.24092 -0.37204 -0.22265 C -0.36249 -0.20323 -0.35937 -0.17456 -0.35398 -0.15259 C -0.35086 -0.13965 -0.35433 -0.13965 -0.34426 -0.13317 C -0.34322 -0.13086 -0.34253 -0.12808 -0.34096 -0.12647 C -0.33958 -0.12508 -0.33714 -0.126 -0.33593 -0.12438 C -0.33419 -0.12207 -0.33385 -0.1186 -0.3328 -0.1156 C -0.33228 -0.11121 -0.33246 -0.10658 -0.33107 -0.10242 C -0.3302 -0.09965 -0.32708 -0.09872 -0.32621 -0.09595 C -0.32482 -0.09109 -0.32517 -0.08577 -0.32447 -0.08069 C -0.31978 -0.04577 -0.32048 -0.05525 -0.31805 -0.03051 C -0.31805 -0.03051 -0.31527 0.00186 -0.31475 0.0044 C -0.31006 0.02706 -0.30277 0.0481 -0.29669 0.07007 C -0.29513 0.07585 -0.29357 0.08186 -0.29166 0.08741 C -0.29079 0.08972 -0.2894 0.0918 -0.28853 0.09411 C -0.27499 0.13226 -0.28523 0.12186 -0.27204 0.13319 C -0.26284 0.16509 -0.26996 0.15538 -0.25728 0.16833 C -0.25208 0.18174 -0.24305 0.19145 -0.23593 0.20325 C -0.2328 0.21989 -0.22343 0.22775 -0.21631 0.24024 C -0.21492 0.24278 -0.21475 0.24671 -0.21301 0.24903 C -0.21128 0.25134 -0.2085 0.25157 -0.20642 0.25342 C -0.20346 0.25596 -0.20086 0.2592 -0.19826 0.2622 C -0.19652 0.26429 -0.1953 0.26683 -0.19339 0.26868 C -0.19131 0.27053 -0.18888 0.27122 -0.1868 0.27307 C -0.1736 0.28486 -0.18385 0.27955 -0.17378 0.28394 C -0.15885 0.30382 -0.1368 0.30983 -0.11631 0.31238 C -0.1052 0.31723 -0.09496 0.32417 -0.0835 0.32764 C -0.07534 0.33018 -0.05173 0.33157 -0.04756 0.33203 C -0.02326 0.34544 -0.03489 0.34197 -0.01319 0.34498 C 0.01459 0.35908 0.05626 0.36093 0.08525 0.36255 C 0.14671 0.36116 0.15713 0.36486 0.19845 0.35608 C 0.20174 0.35307 0.20487 0.34983 0.20834 0.34729 C 0.21251 0.34405 0.2172 0.34197 0.22136 0.33851 C 0.22501 0.3355 0.22779 0.33088 0.23126 0.32764 C 0.23647 0.32278 0.2422 0.31885 0.24758 0.31446 C 0.25365 0.30313 0.26164 0.29342 0.2672 0.28186 C 0.27536 0.26475 0.28195 0.24625 0.29029 0.22937 C 0.30331 0.20255 0.31355 0.18845 0.32136 0.15723 C 0.32397 0.13457 0.32536 0.11192 0.32952 0.08972 C 0.329 0.06359 0.32917 0.03723 0.32796 0.01111 C 0.32657 -0.01941 0.32536 -0.00462 0.3198 -0.0282 C 0.31754 -0.03814 0.3165 -0.05201 0.31147 -0.06103 C 0.30921 -0.06519 0.30574 -0.06797 0.30331 -0.0719 C 0.29931 -0.07884 0.30018 -0.08415 0.29671 -0.09155 C 0.2882 -0.10959 0.27657 -0.1223 0.26407 -0.13525 C 0.2599 -0.13941 0.25088 -0.14612 0.25088 -0.14612 C 0.2448 -0.15814 0.22709 -0.16623 0.21806 -0.17017 C 0.21355 -0.17201 0.20713 -0.17756 0.20331 -0.17895 C 0.19237 -0.18288 0.17848 -0.18358 0.1672 -0.18543 C 0.13959 -0.19791 0.10817 -0.1986 0.08022 -0.18543 C 0.07935 -0.18334 0.07796 -0.18126 0.07709 -0.17895 C 0.0764 -0.17687 0.07674 -0.17386 0.07553 -0.17225 C 0.07049 -0.16554 0.06407 -0.16161 0.05904 -0.15491 C 0.05695 -0.14612 0.0547 -0.13849 0.05088 -0.13086 C 0.0448 -0.10681 0.04376 -0.0793 0.02935 -0.06103 C 0.02779 -0.0467 0.0257 -0.0423 0.01806 -0.03259 C 0.01338 -0.02011 0.00765 -0.0097 6.11111E-6 5.14451E-6 " pathEditMode="relative" ptsTypes="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портфель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C 0.00816 -0.01642 0.01354 -0.0259 0.02778 -0.0326 C 0.0342 -0.04532 0.02691 -0.03399 0.03768 -0.04116 C 0.04775 -0.04786 0.04844 -0.0511 0.05903 -0.05434 C 0.06059 -0.05572 0.06198 -0.05873 0.06389 -0.05873 C 0.09236 -0.05873 0.12084 -0.05711 0.14913 -0.05434 C 0.16389 -0.05295 0.18195 -0.0289 0.19827 -0.02382 C 0.21597 -0.00023 0.18681 -0.03653 0.21302 -0.01503 C 0.22674 -0.0037 0.2217 -0.00162 0.22952 0.0111 C 0.23802 0.02474 0.24965 0.03375 0.25903 0.04601 C 0.26406 0.05271 0.2665 0.06219 0.27049 0.07006 C 0.27465 0.08809 0.2757 0.11121 0.28351 0.1267 C 0.28195 0.21202 0.28837 0.19029 0.27535 0.23375 C 0.27309 0.24901 0.2691 0.2578 0.26059 0.26867 C 0.25538 0.29086 0.25712 0.27422 0.24254 0.3015 C 0.23976 0.30659 0.23438 0.31676 0.23438 0.31676 C 0.23108 0.33503 0.23577 0.31792 0.22778 0.32994 C 0.21111 0.35514 0.22813 0.33271 0.21806 0.35167 C 0.21667 0.35422 0.21424 0.35584 0.21302 0.35838 C 0.21042 0.3637 0.20868 0.36971 0.20643 0.37572 C 0.20243 0.38636 0.20035 0.38381 0.19497 0.39306 C 0.18177 0.41618 0.20417 0.38474 0.18681 0.41271 C 0.18386 0.41757 0.18021 0.42127 0.17691 0.42589 C 0.17327 0.43075 0.17153 0.43745 0.16875 0.44323 C 0.16372 0.45456 0.1533 0.46104 0.14427 0.46497 C 0.13959 0.47769 0.13768 0.47722 0.12778 0.48046 C 0.1224 0.48763 0.11754 0.49641 0.10972 0.50011 C 0.10452 0.50243 0.0934 0.50451 0.0934 0.50451 C 0.08629 0.51422 0.08229 0.52578 0.07691 0.53711 C 0.07518 0.5489 0.07361 0.55468 0.07691 0.56763 C 0.07761 0.57063 0.08056 0.57156 0.08195 0.57433 C 0.08386 0.5778 0.08438 0.58266 0.08681 0.5852 C 0.08959 0.58844 0.09358 0.58913 0.0967 0.59167 C 0.10747 0.60023 0.11615 0.61156 0.12778 0.6178 C 0.1408 0.62497 0.15538 0.62936 0.16875 0.63537 C 0.1816 0.64138 0.18872 0.65225 0.20156 0.65526 C 0.21632 0.66497 0.23229 0.6541 0.24757 0.65086 C 0.25781 0.64508 0.26754 0.63676 0.27691 0.62913 C 0.27934 0.62728 0.2809 0.62358 0.28351 0.62243 C 0.28872 0.61965 0.3 0.6178 0.3 0.6178 C 0.3033 0.61503 0.30643 0.61202 0.30972 0.60925 C 0.3125 0.60693 0.31806 0.60277 0.31806 0.60277 C 0.32188 0.59445 0.32622 0.58936 0.32952 0.58104 C 0.33212 0.53803 0.33681 0.49225 0.31302 0.46081 C 0.30886 0.43792 0.29045 0.43537 0.27535 0.4326 C 0.25712 0.41849 0.26771 0.41826 0.24584 0.4148 C 0.21893 0.40647 0.23733 0.41156 0.17535 0.41711 C 0.16389 0.41826 0.14775 0.43191 0.13438 0.43468 C 0.12361 0.44601 0.11858 0.44462 0.10486 0.44763 C 0.0566 0.45826 0.0974 0.45133 0.04757 0.45873 C 0.03438 0.46312 0.02153 0.46844 0.00816 0.47167 C -0.00868 0.48693 -0.0316 0.47537 -0.05087 0.47167 C -0.06094 0.46682 -0.06007 0.47214 -0.06232 0.45665 C -0.06146 0.42243 -0.06771 0.40347 -0.05573 0.38011 C -0.05469 0.37572 -0.04861 0.35607 -0.04757 0.35399 C -0.04514 0.34936 -0.03229 0.33942 -0.02951 0.33641 C -0.02396 0.33063 -0.0217 0.32624 -0.01475 0.32347 C -0.00746 0.31584 -0.00278 0.3126 0.00643 0.31029 C 0.01476 0.30219 0.02101 0.3015 0.03108 0.29942 C 0.03906 0.29572 0.04566 0.29248 0.054 0.29063 C 0.06528 0.28555 0.07483 0.2837 0.08681 0.28185 C 0.10087 0.27745 0.11528 0.27445 0.12952 0.27098 C 0.13854 0.26358 0.14202 0.26219 0.15243 0.25988 C 0.17882 0.24208 0.20903 0.22358 0.22622 0.19006 C 0.22969 0.17063 0.23854 0.14682 0.24584 0.12878 C 0.2533 0.08254 0.25104 0.1015 0.254 0.07237 C 0.25295 0.04185 0.25295 0.0111 0.2507 -0.01942 C 0.24913 -0.0407 0.23889 -0.05665 0.23438 -0.07607 C 0.23334 -0.0807 0.23264 -0.08578 0.22952 -0.08925 C 0.22327 -0.09619 0.21215 -0.09665 0.20486 -0.09804 C 0.17813 -0.11283 0.19236 -0.10821 0.16233 -0.11122 C 0.11615 -0.1096 0.10764 -0.11191 0.07049 -0.10451 C 0.06025 -0.10243 0.05382 -0.09133 0.04427 -0.08717 C 0.03889 -0.08255 0.03299 -0.07885 0.02778 -0.07399 C 0.02587 -0.07214 0.02465 -0.0696 0.02292 -0.06752 C 0.02084 -0.0652 0.01858 -0.06289 0.01632 -0.06081 C 0.01302 -0.05781 0.00643 -0.05226 0.00643 -0.05226 C 0.00226 -0.04324 -0.00121 -0.04255 -0.00503 -0.0326 C -0.00573 -0.02775 -0.00833 -0.00994 -0.00833 -0.00625 C -0.00833 -0.00116 -0.00989 0.00624 -0.0066 0.00901 C -0.00399 0.0111 -0.00225 0.00323 2.5E-6 0.00023 Z " pathEditMode="relative" ptsTypes="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тетрадь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C 0.00816 -0.01642 0.01354 -0.0259 0.02778 -0.0326 C 0.0342 -0.04532 0.02691 -0.03399 0.03768 -0.04116 C 0.04775 -0.04786 0.04844 -0.0511 0.05903 -0.05434 C 0.06059 -0.05572 0.06198 -0.05873 0.06389 -0.05873 C 0.09236 -0.05873 0.12084 -0.05711 0.14913 -0.05434 C 0.16389 -0.05295 0.18195 -0.0289 0.19827 -0.02382 C 0.21597 -0.00023 0.18681 -0.03653 0.21302 -0.01503 C 0.22674 -0.0037 0.2217 -0.00162 0.22952 0.0111 C 0.23802 0.02474 0.24965 0.03375 0.25903 0.04601 C 0.26406 0.05271 0.2665 0.06219 0.27049 0.07006 C 0.27465 0.08809 0.2757 0.11121 0.28351 0.1267 C 0.28195 0.21202 0.28837 0.19029 0.27535 0.23375 C 0.27309 0.24901 0.2691 0.2578 0.26059 0.26867 C 0.25538 0.29086 0.25712 0.27422 0.24254 0.3015 C 0.23976 0.30659 0.23438 0.31676 0.23438 0.31676 C 0.23108 0.33503 0.23577 0.31792 0.22778 0.32994 C 0.21111 0.35514 0.22813 0.33271 0.21806 0.35167 C 0.21667 0.35422 0.21424 0.35584 0.21302 0.35838 C 0.21042 0.3637 0.20868 0.36971 0.20643 0.37572 C 0.20243 0.38636 0.20035 0.38381 0.19497 0.39306 C 0.18177 0.41618 0.20417 0.38474 0.18681 0.41271 C 0.18386 0.41757 0.18021 0.42127 0.17691 0.42589 C 0.17327 0.43075 0.17153 0.43745 0.16875 0.44323 C 0.16372 0.45456 0.1533 0.46104 0.14427 0.46497 C 0.13959 0.47769 0.13768 0.47722 0.12778 0.48046 C 0.1224 0.48763 0.11754 0.49641 0.10972 0.50011 C 0.10452 0.50243 0.0934 0.50451 0.0934 0.50451 C 0.08629 0.51422 0.08229 0.52578 0.07691 0.53711 C 0.07518 0.5489 0.07361 0.55468 0.07691 0.56763 C 0.07761 0.57063 0.08056 0.57156 0.08195 0.57433 C 0.08386 0.5778 0.08438 0.58266 0.08681 0.5852 C 0.08959 0.58844 0.09358 0.58913 0.0967 0.59167 C 0.10747 0.60023 0.11615 0.61156 0.12778 0.6178 C 0.1408 0.62497 0.15538 0.62936 0.16875 0.63537 C 0.1816 0.64138 0.18872 0.65225 0.20156 0.65526 C 0.21632 0.66497 0.23229 0.6541 0.24757 0.65086 C 0.25781 0.64508 0.26754 0.63676 0.27691 0.62913 C 0.27934 0.62728 0.2809 0.62358 0.28351 0.62243 C 0.28872 0.61965 0.3 0.6178 0.3 0.6178 C 0.3033 0.61503 0.30643 0.61202 0.30972 0.60925 C 0.3125 0.60693 0.31806 0.60277 0.31806 0.60277 C 0.32188 0.59445 0.32622 0.58936 0.32952 0.58104 C 0.33212 0.53803 0.33681 0.49225 0.31302 0.46081 C 0.30886 0.43792 0.29045 0.43537 0.27535 0.4326 C 0.25712 0.41849 0.26771 0.41826 0.24584 0.4148 C 0.21893 0.40647 0.23733 0.41156 0.17535 0.41711 C 0.16389 0.41826 0.14775 0.43191 0.13438 0.43468 C 0.12361 0.44601 0.11858 0.44462 0.10486 0.44763 C 0.0566 0.45826 0.0974 0.45133 0.04757 0.45873 C 0.03438 0.46312 0.02153 0.46844 0.00816 0.47167 C -0.00868 0.48693 -0.0316 0.47537 -0.05087 0.47167 C -0.06094 0.46682 -0.06007 0.47214 -0.06232 0.45665 C -0.06146 0.42243 -0.06771 0.40347 -0.05573 0.38011 C -0.05469 0.37572 -0.04861 0.35607 -0.04757 0.35399 C -0.04514 0.34936 -0.03229 0.33942 -0.02951 0.33641 C -0.02396 0.33063 -0.0217 0.32624 -0.01475 0.32347 C -0.00746 0.31584 -0.00278 0.3126 0.00643 0.31029 C 0.01476 0.30219 0.02101 0.3015 0.03108 0.29942 C 0.03906 0.29572 0.04566 0.29248 0.054 0.29063 C 0.06528 0.28555 0.07483 0.2837 0.08681 0.28185 C 0.10087 0.27745 0.11528 0.27445 0.12952 0.27098 C 0.13854 0.26358 0.14202 0.26219 0.15243 0.25988 C 0.17882 0.24208 0.20903 0.22358 0.22622 0.19006 C 0.22969 0.17063 0.23854 0.14682 0.24584 0.12878 C 0.2533 0.08254 0.25104 0.1015 0.254 0.07237 C 0.25295 0.04185 0.25295 0.0111 0.2507 -0.01942 C 0.24913 -0.0407 0.23889 -0.05665 0.23438 -0.07607 C 0.23334 -0.0807 0.23264 -0.08578 0.22952 -0.08925 C 0.22327 -0.09619 0.21215 -0.09665 0.20486 -0.09804 C 0.17813 -0.11283 0.19236 -0.10821 0.16233 -0.11122 C 0.11615 -0.1096 0.10764 -0.11191 0.07049 -0.10451 C 0.06025 -0.10243 0.05382 -0.09133 0.04427 -0.08717 C 0.03889 -0.08255 0.03299 -0.07885 0.02778 -0.07399 C 0.02587 -0.07214 0.02465 -0.0696 0.02292 -0.06752 C 0.02084 -0.0652 0.01858 -0.06289 0.01632 -0.06081 C 0.01302 -0.05781 0.00643 -0.05226 0.00643 -0.05226 C 0.00226 -0.04324 -0.00121 -0.04255 -0.00503 -0.0326 C -0.00573 -0.02775 -0.00833 -0.00994 -0.00833 -0.00625 C -0.00833 -0.00116 -0.00989 0.00624 -0.0066 0.00901 C -0.00399 0.0111 -0.00225 0.00323 2.5E-6 0.00023 Z " pathEditMode="relative" ptsTypes="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Презентация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159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Презентация2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acer</cp:lastModifiedBy>
  <cp:revision>25</cp:revision>
  <dcterms:created xsi:type="dcterms:W3CDTF">2015-06-03T17:24:40Z</dcterms:created>
  <dcterms:modified xsi:type="dcterms:W3CDTF">2017-07-05T12:54:16Z</dcterms:modified>
</cp:coreProperties>
</file>