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59" r:id="rId11"/>
  </p:sldIdLst>
  <p:sldSz cx="9144000" cy="5143500" type="screen16x9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00"/>
    <a:srgbClr val="990000"/>
    <a:srgbClr val="CCFF99"/>
    <a:srgbClr val="000000"/>
    <a:srgbClr val="CCFFCC"/>
    <a:srgbClr val="FFFFB7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6" y="-5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0FFC9E3-0E6F-4036-BC91-B08631FC0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256EF-492C-4EAD-AE83-544C9816E8A2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B0DF4AE-365C-4691-AA6B-91C745EBE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E88E61C-3AEE-403F-940C-C4E0886A8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7B282-D320-4932-A75D-7FA9A309948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0FFC9E3-0E6F-4036-BC91-B08631FC0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BF28B-3746-4346-90B3-DE0DDFEF38EF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B0DF4AE-365C-4691-AA6B-91C745EBE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E88E61C-3AEE-403F-940C-C4E0886A8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6D0251-8360-434B-A874-9FE8061FB79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0FFC9E3-0E6F-4036-BC91-B08631FC0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EFC6C-50E5-488C-A844-B16057F401F5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B0DF4AE-365C-4691-AA6B-91C745EBE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E88E61C-3AEE-403F-940C-C4E0886A8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E6829-54A3-40C7-899D-95BBEADD78C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0FFC9E3-0E6F-4036-BC91-B08631FC0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EA811-5799-455B-8831-734189E4A599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B0DF4AE-365C-4691-AA6B-91C745EBE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E88E61C-3AEE-403F-940C-C4E0886A8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5EABE6-B844-4035-BFA8-8E8737E1345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0FFC9E3-0E6F-4036-BC91-B08631FC0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EFFDF-3A51-42ED-A1D4-3D4497B98A12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B0DF4AE-365C-4691-AA6B-91C745EBE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E88E61C-3AEE-403F-940C-C4E0886A8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6E564-B2D6-4166-A145-BEF6E9517DA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80FFC9E3-0E6F-4036-BC91-B08631FC0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F5804-F0A7-4F8F-BAC7-7FDDCF795499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AB0DF4AE-365C-4691-AA6B-91C745EBE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CE88E61C-3AEE-403F-940C-C4E0886A8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FA747-906F-47A8-A978-DECA348C076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xmlns="" id="{80FFC9E3-0E6F-4036-BC91-B08631FC0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0583A-F36E-4989-9049-A7B42B836E2C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xmlns="" id="{AB0DF4AE-365C-4691-AA6B-91C745EBE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xmlns="" id="{CE88E61C-3AEE-403F-940C-C4E0886A8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F0B1D-7500-48BB-A8EB-638BF7501B5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xmlns="" id="{80FFC9E3-0E6F-4036-BC91-B08631FC0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81992-9BE0-4D81-86BB-1A1E375AAD33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xmlns="" id="{AB0DF4AE-365C-4691-AA6B-91C745EBE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xmlns="" id="{CE88E61C-3AEE-403F-940C-C4E0886A8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62752-1FCF-4FCE-8210-4FCC8467307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xmlns="" id="{80FFC9E3-0E6F-4036-BC91-B08631FC0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20878-9A92-4ED2-8985-95125B8E9E3C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xmlns="" id="{AB0DF4AE-365C-4691-AA6B-91C745EBE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xmlns="" id="{CE88E61C-3AEE-403F-940C-C4E0886A8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973B99-88CD-4304-8D9D-FB54FCBEA99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80FFC9E3-0E6F-4036-BC91-B08631FC0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CADF7-B482-4968-88E5-BF806AA1CC57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AB0DF4AE-365C-4691-AA6B-91C745EBE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CE88E61C-3AEE-403F-940C-C4E0886A8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B893A3-F042-4035-A1FB-8D64678504F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80FFC9E3-0E6F-4036-BC91-B08631FC0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1ADA3-4E71-46B2-AB1F-612489560686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AB0DF4AE-365C-4691-AA6B-91C745EBE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CE88E61C-3AEE-403F-940C-C4E0886A8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64E8C-2AA9-4A5A-AD3E-64D3391012C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0FFC9E3-0E6F-4036-BC91-B08631FC04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5952B9-9646-4140-9630-83AB8E1A3010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B0DF4AE-365C-4691-AA6B-91C745EBEA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E88E61C-3AEE-403F-940C-C4E0886A89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D0101DA6-4EDF-428A-93F1-41F697A6A58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nkoboev.ru/fons/NjYyMw==/Bankoboev.Ru_cvety_na_lugu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tic.klasnaocinka.com.ua/uploads/editor/6651/443215/sitepage_65/images/astra_0_7e0e7_b000d466_l_1.pn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ндрей\Desktop\Презентация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трелка вправо с вырезом 2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ACA67F22-FD76-4455-B30F-0485C6083170}"/>
              </a:ext>
            </a:extLst>
          </p:cNvPr>
          <p:cNvSpPr/>
          <p:nvPr/>
        </p:nvSpPr>
        <p:spPr>
          <a:xfrm>
            <a:off x="8215338" y="4643452"/>
            <a:ext cx="785818" cy="500048"/>
          </a:xfrm>
          <a:prstGeom prst="notch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1F38EE5-70A4-44CB-9907-E93AB0FC851F}"/>
              </a:ext>
            </a:extLst>
          </p:cNvPr>
          <p:cNvSpPr/>
          <p:nvPr/>
        </p:nvSpPr>
        <p:spPr>
          <a:xfrm>
            <a:off x="2071670" y="1500180"/>
            <a:ext cx="6215106" cy="191834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99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Слагаемые, сумма</a:t>
            </a:r>
          </a:p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99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1 класс</a:t>
            </a:r>
          </a:p>
        </p:txBody>
      </p:sp>
      <p:sp>
        <p:nvSpPr>
          <p:cNvPr id="2055" name="TextBox 5"/>
          <p:cNvSpPr txBox="1">
            <a:spLocks noChangeArrowheads="1"/>
          </p:cNvSpPr>
          <p:nvPr/>
        </p:nvSpPr>
        <p:spPr bwMode="auto">
          <a:xfrm>
            <a:off x="2214563" y="1428750"/>
            <a:ext cx="6000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b="1">
                <a:solidFill>
                  <a:srgbClr val="006600"/>
                </a:solidFill>
              </a:rPr>
              <a:t>Интерактивный тренажёр по математике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Андрей\Desktop\Презентация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2357438" y="1285875"/>
            <a:ext cx="36433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b="1">
                <a:solidFill>
                  <a:srgbClr val="006600"/>
                </a:solidFill>
                <a:latin typeface="Calibri" pitchFamily="34" charset="0"/>
              </a:rPr>
              <a:t>Источники:</a:t>
            </a:r>
          </a:p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11268" name="Прямоугольник 3"/>
          <p:cNvSpPr>
            <a:spLocks noChangeArrowheads="1"/>
          </p:cNvSpPr>
          <p:nvPr/>
        </p:nvSpPr>
        <p:spPr bwMode="auto">
          <a:xfrm>
            <a:off x="2214563" y="1643063"/>
            <a:ext cx="5929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1400">
                <a:latin typeface="Calibri" pitchFamily="34" charset="0"/>
                <a:hlinkClick r:id="rId3"/>
              </a:rPr>
              <a:t>http://www.bankoboev.ru/fons/NjYyMw==/Bankoboev.Ru_cvety_na_lugu.jpg</a:t>
            </a:r>
            <a:r>
              <a:rPr lang="ru-RU" altLang="ru-RU" sz="1400">
                <a:latin typeface="Calibri" pitchFamily="34" charset="0"/>
              </a:rPr>
              <a:t> фон</a:t>
            </a:r>
          </a:p>
        </p:txBody>
      </p:sp>
      <p:sp>
        <p:nvSpPr>
          <p:cNvPr id="11269" name="Прямоугольник 4"/>
          <p:cNvSpPr>
            <a:spLocks noChangeArrowheads="1"/>
          </p:cNvSpPr>
          <p:nvPr/>
        </p:nvSpPr>
        <p:spPr bwMode="auto">
          <a:xfrm>
            <a:off x="2286000" y="2109788"/>
            <a:ext cx="5929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1400">
                <a:latin typeface="Calibri" pitchFamily="34" charset="0"/>
                <a:hlinkClick r:id="rId4"/>
              </a:rPr>
              <a:t>http://static.klasnaocinka.com.ua/uploads/editor/6651/443215/sitepage_65/images/astra_0_7e0e7_b000d466_l_1.png</a:t>
            </a:r>
            <a:r>
              <a:rPr lang="ru-RU" altLang="ru-RU" sz="1400">
                <a:latin typeface="Calibri" pitchFamily="34" charset="0"/>
              </a:rPr>
              <a:t> сова </a:t>
            </a:r>
          </a:p>
        </p:txBody>
      </p:sp>
      <p:sp>
        <p:nvSpPr>
          <p:cNvPr id="9" name="Управляющая кнопка: настраиваемая 8">
            <a:hlinkClick r:id="" action="ppaction://hlinkshowjump?jump=endshow" highlightClick="1"/>
            <a:extLst>
              <a:ext uri="{FF2B5EF4-FFF2-40B4-BE49-F238E27FC236}">
                <a16:creationId xmlns:a16="http://schemas.microsoft.com/office/drawing/2014/main" xmlns="" id="{9BA9ECF4-AAA0-4A70-9186-50BF5F2967A6}"/>
              </a:ext>
            </a:extLst>
          </p:cNvPr>
          <p:cNvSpPr/>
          <p:nvPr/>
        </p:nvSpPr>
        <p:spPr>
          <a:xfrm>
            <a:off x="8358214" y="4786328"/>
            <a:ext cx="785786" cy="357172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b="1" dirty="0"/>
              <a:t>выход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ндрей\Desktop\Презентация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трелка вправо с вырезом 2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21CE82B1-9436-46E0-9594-9BCFC88C28DE}"/>
              </a:ext>
            </a:extLst>
          </p:cNvPr>
          <p:cNvSpPr/>
          <p:nvPr/>
        </p:nvSpPr>
        <p:spPr>
          <a:xfrm>
            <a:off x="8215338" y="4643452"/>
            <a:ext cx="785818" cy="500048"/>
          </a:xfrm>
          <a:prstGeom prst="notch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E3191CA7-7755-47F2-9297-8908D27514DA}"/>
              </a:ext>
            </a:extLst>
          </p:cNvPr>
          <p:cNvGraphicFramePr>
            <a:graphicFrameLocks noGrp="1"/>
          </p:cNvGraphicFramePr>
          <p:nvPr/>
        </p:nvGraphicFramePr>
        <p:xfrm>
          <a:off x="2286000" y="1285875"/>
          <a:ext cx="5929313" cy="2143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714375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Слагаемое</a:t>
                      </a:r>
                    </a:p>
                  </a:txBody>
                  <a:tcPr marL="91439" marR="91439" anchor="ctr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Слагаемое</a:t>
                      </a:r>
                    </a:p>
                  </a:txBody>
                  <a:tcPr marL="91439" marR="91439" anchor="ctr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Сумма </a:t>
                      </a:r>
                    </a:p>
                  </a:txBody>
                  <a:tcPr marL="91439" marR="91439" anchor="ctr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781A407C-FA2E-4505-B19F-5D48CC503D18}"/>
              </a:ext>
            </a:extLst>
          </p:cNvPr>
          <p:cNvSpPr/>
          <p:nvPr/>
        </p:nvSpPr>
        <p:spPr>
          <a:xfrm>
            <a:off x="9429750" y="5500688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C5954440-5605-4222-9864-591DEB28194C}"/>
              </a:ext>
            </a:extLst>
          </p:cNvPr>
          <p:cNvSpPr/>
          <p:nvPr/>
        </p:nvSpPr>
        <p:spPr>
          <a:xfrm>
            <a:off x="9429750" y="5500688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19B60E0A-C9DB-4BD9-86B1-47154A8012F5}"/>
              </a:ext>
            </a:extLst>
          </p:cNvPr>
          <p:cNvSpPr/>
          <p:nvPr/>
        </p:nvSpPr>
        <p:spPr>
          <a:xfrm>
            <a:off x="9429750" y="5500688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95CD40CC-5C0C-4B8D-AE3C-7FC0C67B8289}"/>
              </a:ext>
            </a:extLst>
          </p:cNvPr>
          <p:cNvSpPr/>
          <p:nvPr/>
        </p:nvSpPr>
        <p:spPr>
          <a:xfrm>
            <a:off x="5357813" y="271462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4F4ABA90-E715-4612-8A72-2DD3ACFDA1E4}"/>
              </a:ext>
            </a:extLst>
          </p:cNvPr>
          <p:cNvSpPr/>
          <p:nvPr/>
        </p:nvSpPr>
        <p:spPr>
          <a:xfrm>
            <a:off x="5357813" y="271462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8D7C0179-02A9-4923-81D0-3B3B6AB24D26}"/>
              </a:ext>
            </a:extLst>
          </p:cNvPr>
          <p:cNvSpPr/>
          <p:nvPr/>
        </p:nvSpPr>
        <p:spPr>
          <a:xfrm>
            <a:off x="5357813" y="271462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F86510BA-4BDB-49F5-972A-0AA17F38FA27}"/>
              </a:ext>
            </a:extLst>
          </p:cNvPr>
          <p:cNvSpPr/>
          <p:nvPr/>
        </p:nvSpPr>
        <p:spPr>
          <a:xfrm>
            <a:off x="6786563" y="271462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77C0BD4C-C57D-4B64-8ED7-EE6BAC61F57B}"/>
              </a:ext>
            </a:extLst>
          </p:cNvPr>
          <p:cNvSpPr/>
          <p:nvPr/>
        </p:nvSpPr>
        <p:spPr>
          <a:xfrm>
            <a:off x="6786563" y="271462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774BE07F-C15B-41CB-BB36-8D630D38481C}"/>
              </a:ext>
            </a:extLst>
          </p:cNvPr>
          <p:cNvSpPr/>
          <p:nvPr/>
        </p:nvSpPr>
        <p:spPr>
          <a:xfrm>
            <a:off x="6786563" y="271462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5CC6F975-669B-4925-9391-80086606DF5F}"/>
              </a:ext>
            </a:extLst>
          </p:cNvPr>
          <p:cNvSpPr/>
          <p:nvPr/>
        </p:nvSpPr>
        <p:spPr>
          <a:xfrm>
            <a:off x="4643438" y="271462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520CC025-4FFF-4D32-9825-E71723E114D0}"/>
              </a:ext>
            </a:extLst>
          </p:cNvPr>
          <p:cNvSpPr/>
          <p:nvPr/>
        </p:nvSpPr>
        <p:spPr>
          <a:xfrm>
            <a:off x="4643438" y="271462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xmlns="" id="{BC1B9179-E9A3-481F-8525-C1C134F542DD}"/>
              </a:ext>
            </a:extLst>
          </p:cNvPr>
          <p:cNvSpPr/>
          <p:nvPr/>
        </p:nvSpPr>
        <p:spPr>
          <a:xfrm>
            <a:off x="4643438" y="271462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93D18AA2-1BEE-47EB-902B-8E459CCB8C8C}"/>
              </a:ext>
            </a:extLst>
          </p:cNvPr>
          <p:cNvSpPr/>
          <p:nvPr/>
        </p:nvSpPr>
        <p:spPr>
          <a:xfrm>
            <a:off x="7500938" y="271462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xmlns="" id="{FA9E11C3-9552-4D9D-8E31-A40864D20B18}"/>
              </a:ext>
            </a:extLst>
          </p:cNvPr>
          <p:cNvSpPr/>
          <p:nvPr/>
        </p:nvSpPr>
        <p:spPr>
          <a:xfrm>
            <a:off x="7500938" y="271462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xmlns="" id="{B972C840-DFA8-4E22-B24A-54F5524450A7}"/>
              </a:ext>
            </a:extLst>
          </p:cNvPr>
          <p:cNvSpPr/>
          <p:nvPr/>
        </p:nvSpPr>
        <p:spPr>
          <a:xfrm>
            <a:off x="7500938" y="271462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D4B41CCA-9E85-4B19-8205-F4AF6226CB5E}"/>
              </a:ext>
            </a:extLst>
          </p:cNvPr>
          <p:cNvSpPr/>
          <p:nvPr/>
        </p:nvSpPr>
        <p:spPr>
          <a:xfrm>
            <a:off x="3929063" y="271462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48A27D46-1EE9-4145-BD7E-9D708D3102D8}"/>
              </a:ext>
            </a:extLst>
          </p:cNvPr>
          <p:cNvSpPr/>
          <p:nvPr/>
        </p:nvSpPr>
        <p:spPr>
          <a:xfrm>
            <a:off x="3929063" y="271462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4129E652-E5AE-49A8-9086-F8FA863DC100}"/>
              </a:ext>
            </a:extLst>
          </p:cNvPr>
          <p:cNvSpPr/>
          <p:nvPr/>
        </p:nvSpPr>
        <p:spPr>
          <a:xfrm>
            <a:off x="3929063" y="271462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xmlns="" id="{3310FE62-264C-4F38-A3EA-30EF2705DFCF}"/>
              </a:ext>
            </a:extLst>
          </p:cNvPr>
          <p:cNvSpPr/>
          <p:nvPr/>
        </p:nvSpPr>
        <p:spPr>
          <a:xfrm>
            <a:off x="6072188" y="271462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xmlns="" id="{A3202700-239D-42AE-8C2F-1A58D6CEC544}"/>
              </a:ext>
            </a:extLst>
          </p:cNvPr>
          <p:cNvSpPr/>
          <p:nvPr/>
        </p:nvSpPr>
        <p:spPr>
          <a:xfrm>
            <a:off x="6072188" y="271462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xmlns="" id="{A33DD4B6-A180-423E-9F7B-D1EFE2847C89}"/>
              </a:ext>
            </a:extLst>
          </p:cNvPr>
          <p:cNvSpPr/>
          <p:nvPr/>
        </p:nvSpPr>
        <p:spPr>
          <a:xfrm>
            <a:off x="6072188" y="271462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 nodeType="clickPar">
                      <p:stCondLst>
                        <p:cond delay="0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 nodeType="clickPar">
                      <p:stCondLst>
                        <p:cond delay="0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5" grpId="1" animBg="1"/>
      <p:bldP spid="27" grpId="0" animBg="1"/>
      <p:bldP spid="27" grpId="1" animBg="1"/>
      <p:bldP spid="28" grpId="0" animBg="1"/>
      <p:bldP spid="28" grpId="1" animBg="1"/>
      <p:bldP spid="30" grpId="0" animBg="1"/>
      <p:bldP spid="30" grpId="1" animBg="1"/>
      <p:bldP spid="31" grpId="0" animBg="1"/>
      <p:bldP spid="31" grpId="1" animBg="1"/>
      <p:bldP spid="33" grpId="0" animBg="1"/>
      <p:bldP spid="33" grpId="1" animBg="1"/>
      <p:bldP spid="34" grpId="0" animBg="1"/>
      <p:bldP spid="34" grpId="1" animBg="1"/>
      <p:bldP spid="36" grpId="0" animBg="1"/>
      <p:bldP spid="36" grpId="1" animBg="1"/>
      <p:bldP spid="37" grpId="0" animBg="1"/>
      <p:bldP spid="37" grpId="1" animBg="1"/>
      <p:bldP spid="39" grpId="0" animBg="1"/>
      <p:bldP spid="39" grpId="1" animBg="1"/>
      <p:bldP spid="40" grpId="0" animBg="1"/>
      <p:bldP spid="40" grpId="1" animBg="1"/>
      <p:bldP spid="42" grpId="0" animBg="1"/>
      <p:bldP spid="42" grpId="1" animBg="1"/>
      <p:bldP spid="43" grpId="0" animBg="1"/>
      <p:bldP spid="4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ндрей\Desktop\Презентация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трелка вправо с вырезом 2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B2A80574-3EBC-4E15-A222-1CF8857CA31D}"/>
              </a:ext>
            </a:extLst>
          </p:cNvPr>
          <p:cNvSpPr/>
          <p:nvPr/>
        </p:nvSpPr>
        <p:spPr>
          <a:xfrm>
            <a:off x="8215338" y="4643452"/>
            <a:ext cx="785818" cy="500048"/>
          </a:xfrm>
          <a:prstGeom prst="notch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FFB8A7CA-0DB5-4794-A880-73BD265F1A55}"/>
              </a:ext>
            </a:extLst>
          </p:cNvPr>
          <p:cNvGraphicFramePr>
            <a:graphicFrameLocks noGrp="1"/>
          </p:cNvGraphicFramePr>
          <p:nvPr/>
        </p:nvGraphicFramePr>
        <p:xfrm>
          <a:off x="2286000" y="1285875"/>
          <a:ext cx="5929313" cy="2143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714375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Слагаемое</a:t>
                      </a:r>
                    </a:p>
                  </a:txBody>
                  <a:tcPr marL="91439" marR="91439" anchor="ctr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Слагаемое</a:t>
                      </a:r>
                    </a:p>
                  </a:txBody>
                  <a:tcPr marL="91439" marR="91439" anchor="ctr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Сумма </a:t>
                      </a:r>
                    </a:p>
                  </a:txBody>
                  <a:tcPr marL="91439" marR="91439" anchor="ctr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7FE257E4-37AD-4BBE-B277-4F92D95EEB26}"/>
              </a:ext>
            </a:extLst>
          </p:cNvPr>
          <p:cNvSpPr/>
          <p:nvPr/>
        </p:nvSpPr>
        <p:spPr>
          <a:xfrm>
            <a:off x="9429750" y="5500688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D50469B9-94DD-4502-8B62-8783A1E0D42E}"/>
              </a:ext>
            </a:extLst>
          </p:cNvPr>
          <p:cNvSpPr/>
          <p:nvPr/>
        </p:nvSpPr>
        <p:spPr>
          <a:xfrm>
            <a:off x="9429750" y="5500688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9F6D3F03-3A21-4697-8698-83E304A25BC9}"/>
              </a:ext>
            </a:extLst>
          </p:cNvPr>
          <p:cNvSpPr/>
          <p:nvPr/>
        </p:nvSpPr>
        <p:spPr>
          <a:xfrm>
            <a:off x="9429750" y="5500688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D451D48B-3CAC-4770-B635-5057ABCA9934}"/>
              </a:ext>
            </a:extLst>
          </p:cNvPr>
          <p:cNvSpPr/>
          <p:nvPr/>
        </p:nvSpPr>
        <p:spPr>
          <a:xfrm>
            <a:off x="5357813" y="271462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B0AF07A9-F297-4BB2-A671-5EF8386ACD85}"/>
              </a:ext>
            </a:extLst>
          </p:cNvPr>
          <p:cNvSpPr/>
          <p:nvPr/>
        </p:nvSpPr>
        <p:spPr>
          <a:xfrm>
            <a:off x="5357813" y="271462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C4E1D3BB-D55B-404E-A548-53547D020F94}"/>
              </a:ext>
            </a:extLst>
          </p:cNvPr>
          <p:cNvSpPr/>
          <p:nvPr/>
        </p:nvSpPr>
        <p:spPr>
          <a:xfrm>
            <a:off x="5357813" y="271462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874F24D4-A0DA-48BB-9E20-8096256B5BEA}"/>
              </a:ext>
            </a:extLst>
          </p:cNvPr>
          <p:cNvSpPr/>
          <p:nvPr/>
        </p:nvSpPr>
        <p:spPr>
          <a:xfrm>
            <a:off x="6786563" y="271462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84E8776B-F431-468C-B1C3-A4508A598DE6}"/>
              </a:ext>
            </a:extLst>
          </p:cNvPr>
          <p:cNvSpPr/>
          <p:nvPr/>
        </p:nvSpPr>
        <p:spPr>
          <a:xfrm>
            <a:off x="6786563" y="271462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94276A59-2AAC-4423-B93D-B558774A88D8}"/>
              </a:ext>
            </a:extLst>
          </p:cNvPr>
          <p:cNvSpPr/>
          <p:nvPr/>
        </p:nvSpPr>
        <p:spPr>
          <a:xfrm>
            <a:off x="6786563" y="271462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3234E33F-716C-4F5E-8617-822D732EAAFB}"/>
              </a:ext>
            </a:extLst>
          </p:cNvPr>
          <p:cNvSpPr/>
          <p:nvPr/>
        </p:nvSpPr>
        <p:spPr>
          <a:xfrm>
            <a:off x="4643438" y="271462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8A04B0AC-BE1F-4E3A-BE73-545E5558B095}"/>
              </a:ext>
            </a:extLst>
          </p:cNvPr>
          <p:cNvSpPr/>
          <p:nvPr/>
        </p:nvSpPr>
        <p:spPr>
          <a:xfrm>
            <a:off x="4643438" y="271462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xmlns="" id="{09007CAF-6590-429F-ABA8-5E78BA9B8AB3}"/>
              </a:ext>
            </a:extLst>
          </p:cNvPr>
          <p:cNvSpPr/>
          <p:nvPr/>
        </p:nvSpPr>
        <p:spPr>
          <a:xfrm>
            <a:off x="4643438" y="271462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83B3A5A9-29C7-41E7-886E-EE88D8CB58BE}"/>
              </a:ext>
            </a:extLst>
          </p:cNvPr>
          <p:cNvSpPr/>
          <p:nvPr/>
        </p:nvSpPr>
        <p:spPr>
          <a:xfrm>
            <a:off x="7500938" y="271462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xmlns="" id="{8FA5B582-D997-47C2-95D1-BA52F9D21028}"/>
              </a:ext>
            </a:extLst>
          </p:cNvPr>
          <p:cNvSpPr/>
          <p:nvPr/>
        </p:nvSpPr>
        <p:spPr>
          <a:xfrm>
            <a:off x="7500938" y="271462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xmlns="" id="{37A54C56-3992-4AAD-BD96-05B35A66A9D7}"/>
              </a:ext>
            </a:extLst>
          </p:cNvPr>
          <p:cNvSpPr/>
          <p:nvPr/>
        </p:nvSpPr>
        <p:spPr>
          <a:xfrm>
            <a:off x="7500938" y="271462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42F35FD5-F064-40EA-9663-789194D00892}"/>
              </a:ext>
            </a:extLst>
          </p:cNvPr>
          <p:cNvSpPr/>
          <p:nvPr/>
        </p:nvSpPr>
        <p:spPr>
          <a:xfrm>
            <a:off x="3929063" y="271462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76436125-E884-4210-9B8E-DD2F68101254}"/>
              </a:ext>
            </a:extLst>
          </p:cNvPr>
          <p:cNvSpPr/>
          <p:nvPr/>
        </p:nvSpPr>
        <p:spPr>
          <a:xfrm>
            <a:off x="3929063" y="271462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C8A02BED-9250-4490-AE31-DE33EE8657CC}"/>
              </a:ext>
            </a:extLst>
          </p:cNvPr>
          <p:cNvSpPr/>
          <p:nvPr/>
        </p:nvSpPr>
        <p:spPr>
          <a:xfrm>
            <a:off x="3929063" y="271462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xmlns="" id="{86C68AA7-D192-4A98-AAAB-E3C36BF56181}"/>
              </a:ext>
            </a:extLst>
          </p:cNvPr>
          <p:cNvSpPr/>
          <p:nvPr/>
        </p:nvSpPr>
        <p:spPr>
          <a:xfrm>
            <a:off x="6072188" y="271462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xmlns="" id="{6BF36AD3-16AB-4A80-A037-BA27E30B36C7}"/>
              </a:ext>
            </a:extLst>
          </p:cNvPr>
          <p:cNvSpPr/>
          <p:nvPr/>
        </p:nvSpPr>
        <p:spPr>
          <a:xfrm>
            <a:off x="6072188" y="271462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xmlns="" id="{0A7C99D6-AF08-45F4-82AA-6769F0CF625D}"/>
              </a:ext>
            </a:extLst>
          </p:cNvPr>
          <p:cNvSpPr/>
          <p:nvPr/>
        </p:nvSpPr>
        <p:spPr>
          <a:xfrm>
            <a:off x="6072188" y="271462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 nodeType="clickPar">
                      <p:stCondLst>
                        <p:cond delay="0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 nodeType="clickPar">
                      <p:stCondLst>
                        <p:cond delay="0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5" grpId="1" animBg="1"/>
      <p:bldP spid="27" grpId="0" animBg="1"/>
      <p:bldP spid="27" grpId="1" animBg="1"/>
      <p:bldP spid="28" grpId="0" animBg="1"/>
      <p:bldP spid="28" grpId="1" animBg="1"/>
      <p:bldP spid="30" grpId="0" animBg="1"/>
      <p:bldP spid="30" grpId="1" animBg="1"/>
      <p:bldP spid="31" grpId="0" animBg="1"/>
      <p:bldP spid="31" grpId="1" animBg="1"/>
      <p:bldP spid="33" grpId="0" animBg="1"/>
      <p:bldP spid="33" grpId="1" animBg="1"/>
      <p:bldP spid="34" grpId="0" animBg="1"/>
      <p:bldP spid="34" grpId="1" animBg="1"/>
      <p:bldP spid="36" grpId="0" animBg="1"/>
      <p:bldP spid="36" grpId="1" animBg="1"/>
      <p:bldP spid="37" grpId="0" animBg="1"/>
      <p:bldP spid="37" grpId="1" animBg="1"/>
      <p:bldP spid="39" grpId="0" animBg="1"/>
      <p:bldP spid="39" grpId="1" animBg="1"/>
      <p:bldP spid="40" grpId="0" animBg="1"/>
      <p:bldP spid="40" grpId="1" animBg="1"/>
      <p:bldP spid="42" grpId="0" animBg="1"/>
      <p:bldP spid="42" grpId="1" animBg="1"/>
      <p:bldP spid="43" grpId="0" animBg="1"/>
      <p:bldP spid="4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Андрей\Desktop\Презентация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трелка вправо с вырезом 2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3B63A45C-4055-4AAA-98F8-5E5757091123}"/>
              </a:ext>
            </a:extLst>
          </p:cNvPr>
          <p:cNvSpPr/>
          <p:nvPr/>
        </p:nvSpPr>
        <p:spPr>
          <a:xfrm>
            <a:off x="8215338" y="4643452"/>
            <a:ext cx="785818" cy="500048"/>
          </a:xfrm>
          <a:prstGeom prst="notch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A4F108F1-1F6E-49F3-A233-98EFA571C4DA}"/>
              </a:ext>
            </a:extLst>
          </p:cNvPr>
          <p:cNvGraphicFramePr>
            <a:graphicFrameLocks noGrp="1"/>
          </p:cNvGraphicFramePr>
          <p:nvPr/>
        </p:nvGraphicFramePr>
        <p:xfrm>
          <a:off x="2286000" y="1285875"/>
          <a:ext cx="5929313" cy="2143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714375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Слагаемое</a:t>
                      </a:r>
                    </a:p>
                  </a:txBody>
                  <a:tcPr marL="91439" marR="91439" anchor="ctr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Слагаемое</a:t>
                      </a:r>
                    </a:p>
                  </a:txBody>
                  <a:tcPr marL="91439" marR="91439" anchor="ctr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Сумма </a:t>
                      </a:r>
                    </a:p>
                  </a:txBody>
                  <a:tcPr marL="91439" marR="91439" anchor="ctr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A9B43C84-4F24-4CB8-AAF5-2CA9677EE966}"/>
              </a:ext>
            </a:extLst>
          </p:cNvPr>
          <p:cNvSpPr/>
          <p:nvPr/>
        </p:nvSpPr>
        <p:spPr>
          <a:xfrm>
            <a:off x="9429750" y="5500688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F9B5E878-A32D-4398-B07E-8AB7657662FE}"/>
              </a:ext>
            </a:extLst>
          </p:cNvPr>
          <p:cNvSpPr/>
          <p:nvPr/>
        </p:nvSpPr>
        <p:spPr>
          <a:xfrm>
            <a:off x="9429750" y="5500688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A6563AF4-0806-4342-974E-24B2E390F208}"/>
              </a:ext>
            </a:extLst>
          </p:cNvPr>
          <p:cNvSpPr/>
          <p:nvPr/>
        </p:nvSpPr>
        <p:spPr>
          <a:xfrm>
            <a:off x="9429750" y="5500688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EC011861-CB79-47E5-BE20-95E0871FFDD0}"/>
              </a:ext>
            </a:extLst>
          </p:cNvPr>
          <p:cNvSpPr/>
          <p:nvPr/>
        </p:nvSpPr>
        <p:spPr>
          <a:xfrm>
            <a:off x="5357813" y="2000250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C8591F7C-DCA4-4B9F-B916-47082EACDC33}"/>
              </a:ext>
            </a:extLst>
          </p:cNvPr>
          <p:cNvSpPr/>
          <p:nvPr/>
        </p:nvSpPr>
        <p:spPr>
          <a:xfrm>
            <a:off x="5357813" y="2000250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72D7235C-3A71-43EF-B8D4-651929B5919C}"/>
              </a:ext>
            </a:extLst>
          </p:cNvPr>
          <p:cNvSpPr/>
          <p:nvPr/>
        </p:nvSpPr>
        <p:spPr>
          <a:xfrm>
            <a:off x="5357813" y="2000250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7C971AE3-80B3-4512-900D-7E22C0109D03}"/>
              </a:ext>
            </a:extLst>
          </p:cNvPr>
          <p:cNvSpPr/>
          <p:nvPr/>
        </p:nvSpPr>
        <p:spPr>
          <a:xfrm>
            <a:off x="6786563" y="2000250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721A9D32-A811-4036-8F5D-37C2E72E6D45}"/>
              </a:ext>
            </a:extLst>
          </p:cNvPr>
          <p:cNvSpPr/>
          <p:nvPr/>
        </p:nvSpPr>
        <p:spPr>
          <a:xfrm>
            <a:off x="6786563" y="2000250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6241A6DD-AE06-4CEC-894D-BD801930E16F}"/>
              </a:ext>
            </a:extLst>
          </p:cNvPr>
          <p:cNvSpPr/>
          <p:nvPr/>
        </p:nvSpPr>
        <p:spPr>
          <a:xfrm>
            <a:off x="6786563" y="2000250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E7F3D94B-B134-426C-BC19-EAA24214EE83}"/>
              </a:ext>
            </a:extLst>
          </p:cNvPr>
          <p:cNvSpPr/>
          <p:nvPr/>
        </p:nvSpPr>
        <p:spPr>
          <a:xfrm>
            <a:off x="4643438" y="2000250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5DD1059F-0948-423F-9559-3ED3A8BB1228}"/>
              </a:ext>
            </a:extLst>
          </p:cNvPr>
          <p:cNvSpPr/>
          <p:nvPr/>
        </p:nvSpPr>
        <p:spPr>
          <a:xfrm>
            <a:off x="4643438" y="2000250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xmlns="" id="{7A23EBEF-7B3B-42C2-AC14-9C27553391A4}"/>
              </a:ext>
            </a:extLst>
          </p:cNvPr>
          <p:cNvSpPr/>
          <p:nvPr/>
        </p:nvSpPr>
        <p:spPr>
          <a:xfrm>
            <a:off x="4643438" y="2000250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FE6D1BBC-B2C4-4AA4-BDB1-AA6816919ED4}"/>
              </a:ext>
            </a:extLst>
          </p:cNvPr>
          <p:cNvSpPr/>
          <p:nvPr/>
        </p:nvSpPr>
        <p:spPr>
          <a:xfrm>
            <a:off x="7500938" y="2000250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xmlns="" id="{C243F915-C55D-4042-AD16-3B6A9794BB5D}"/>
              </a:ext>
            </a:extLst>
          </p:cNvPr>
          <p:cNvSpPr/>
          <p:nvPr/>
        </p:nvSpPr>
        <p:spPr>
          <a:xfrm>
            <a:off x="7500938" y="2000250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xmlns="" id="{1EF03363-79F4-4EFA-9F62-EEC3025F4A13}"/>
              </a:ext>
            </a:extLst>
          </p:cNvPr>
          <p:cNvSpPr/>
          <p:nvPr/>
        </p:nvSpPr>
        <p:spPr>
          <a:xfrm>
            <a:off x="7500938" y="2000250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9D93F73C-9D0D-411C-AAAE-A0F717357E2D}"/>
              </a:ext>
            </a:extLst>
          </p:cNvPr>
          <p:cNvSpPr/>
          <p:nvPr/>
        </p:nvSpPr>
        <p:spPr>
          <a:xfrm>
            <a:off x="3929063" y="2000250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6DF7C826-A863-43E2-825D-9E7D790D0D9B}"/>
              </a:ext>
            </a:extLst>
          </p:cNvPr>
          <p:cNvSpPr/>
          <p:nvPr/>
        </p:nvSpPr>
        <p:spPr>
          <a:xfrm>
            <a:off x="3929063" y="2000250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46794164-5031-499D-8737-D8F276B1F75B}"/>
              </a:ext>
            </a:extLst>
          </p:cNvPr>
          <p:cNvSpPr/>
          <p:nvPr/>
        </p:nvSpPr>
        <p:spPr>
          <a:xfrm>
            <a:off x="3929063" y="2000250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xmlns="" id="{604E28A3-2987-4350-8B21-E8A5F046EA69}"/>
              </a:ext>
            </a:extLst>
          </p:cNvPr>
          <p:cNvSpPr/>
          <p:nvPr/>
        </p:nvSpPr>
        <p:spPr>
          <a:xfrm>
            <a:off x="6072188" y="2000250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xmlns="" id="{39254598-19E7-4DEA-B4BC-219929F4392F}"/>
              </a:ext>
            </a:extLst>
          </p:cNvPr>
          <p:cNvSpPr/>
          <p:nvPr/>
        </p:nvSpPr>
        <p:spPr>
          <a:xfrm>
            <a:off x="6072188" y="2000250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xmlns="" id="{749FB08C-1259-48FE-9936-099C50A628A8}"/>
              </a:ext>
            </a:extLst>
          </p:cNvPr>
          <p:cNvSpPr/>
          <p:nvPr/>
        </p:nvSpPr>
        <p:spPr>
          <a:xfrm>
            <a:off x="6072188" y="2000250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 nodeType="clickPar">
                      <p:stCondLst>
                        <p:cond delay="0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 nodeType="clickPar">
                      <p:stCondLst>
                        <p:cond delay="0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5" grpId="1" animBg="1"/>
      <p:bldP spid="27" grpId="0" animBg="1"/>
      <p:bldP spid="27" grpId="1" animBg="1"/>
      <p:bldP spid="28" grpId="0" animBg="1"/>
      <p:bldP spid="28" grpId="1" animBg="1"/>
      <p:bldP spid="30" grpId="0" animBg="1"/>
      <p:bldP spid="30" grpId="1" animBg="1"/>
      <p:bldP spid="31" grpId="0" animBg="1"/>
      <p:bldP spid="31" grpId="1" animBg="1"/>
      <p:bldP spid="33" grpId="0" animBg="1"/>
      <p:bldP spid="33" grpId="1" animBg="1"/>
      <p:bldP spid="34" grpId="0" animBg="1"/>
      <p:bldP spid="34" grpId="1" animBg="1"/>
      <p:bldP spid="36" grpId="0" animBg="1"/>
      <p:bldP spid="36" grpId="1" animBg="1"/>
      <p:bldP spid="37" grpId="0" animBg="1"/>
      <p:bldP spid="37" grpId="1" animBg="1"/>
      <p:bldP spid="39" grpId="0" animBg="1"/>
      <p:bldP spid="39" grpId="1" animBg="1"/>
      <p:bldP spid="40" grpId="0" animBg="1"/>
      <p:bldP spid="40" grpId="1" animBg="1"/>
      <p:bldP spid="42" grpId="0" animBg="1"/>
      <p:bldP spid="42" grpId="1" animBg="1"/>
      <p:bldP spid="43" grpId="0" animBg="1"/>
      <p:bldP spid="4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Андрей\Desktop\Презентация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трелка вправо с вырезом 2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B6C39AEB-3248-419E-9257-AF052E3A223C}"/>
              </a:ext>
            </a:extLst>
          </p:cNvPr>
          <p:cNvSpPr/>
          <p:nvPr/>
        </p:nvSpPr>
        <p:spPr>
          <a:xfrm>
            <a:off x="8215338" y="4643452"/>
            <a:ext cx="785818" cy="500048"/>
          </a:xfrm>
          <a:prstGeom prst="notch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DE6E276F-7A42-4C19-A932-6E86A7AAD1BC}"/>
              </a:ext>
            </a:extLst>
          </p:cNvPr>
          <p:cNvGraphicFramePr>
            <a:graphicFrameLocks noGrp="1"/>
          </p:cNvGraphicFramePr>
          <p:nvPr/>
        </p:nvGraphicFramePr>
        <p:xfrm>
          <a:off x="2286000" y="1285875"/>
          <a:ext cx="5929313" cy="2143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714375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Слагаемое</a:t>
                      </a:r>
                    </a:p>
                  </a:txBody>
                  <a:tcPr marL="91439" marR="91439" anchor="ctr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Слагаемое</a:t>
                      </a:r>
                    </a:p>
                  </a:txBody>
                  <a:tcPr marL="91439" marR="91439" anchor="ctr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Сумма </a:t>
                      </a:r>
                    </a:p>
                  </a:txBody>
                  <a:tcPr marL="91439" marR="91439" anchor="ctr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54AEF3AB-3DA0-476E-BA22-D4A1DE87DF58}"/>
              </a:ext>
            </a:extLst>
          </p:cNvPr>
          <p:cNvSpPr/>
          <p:nvPr/>
        </p:nvSpPr>
        <p:spPr>
          <a:xfrm>
            <a:off x="9429750" y="5500688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6EAB551C-184A-4C9D-91ED-189CECD517F3}"/>
              </a:ext>
            </a:extLst>
          </p:cNvPr>
          <p:cNvSpPr/>
          <p:nvPr/>
        </p:nvSpPr>
        <p:spPr>
          <a:xfrm>
            <a:off x="9429750" y="5500688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2B824FAB-D35D-4562-823D-91DCFBA5550A}"/>
              </a:ext>
            </a:extLst>
          </p:cNvPr>
          <p:cNvSpPr/>
          <p:nvPr/>
        </p:nvSpPr>
        <p:spPr>
          <a:xfrm>
            <a:off x="9429750" y="5500688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AF0D5D45-25DE-4706-A94A-29DBBA4EA170}"/>
              </a:ext>
            </a:extLst>
          </p:cNvPr>
          <p:cNvSpPr/>
          <p:nvPr/>
        </p:nvSpPr>
        <p:spPr>
          <a:xfrm>
            <a:off x="5357813" y="2000250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DD8834E2-20BA-44E3-907A-0D5B9595F00D}"/>
              </a:ext>
            </a:extLst>
          </p:cNvPr>
          <p:cNvSpPr/>
          <p:nvPr/>
        </p:nvSpPr>
        <p:spPr>
          <a:xfrm>
            <a:off x="5357813" y="2000250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5C149D91-83D0-499B-9D1B-1684D411B794}"/>
              </a:ext>
            </a:extLst>
          </p:cNvPr>
          <p:cNvSpPr/>
          <p:nvPr/>
        </p:nvSpPr>
        <p:spPr>
          <a:xfrm>
            <a:off x="5357813" y="2000250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842FE8C3-40E3-4389-85F2-7EC1D1122AD3}"/>
              </a:ext>
            </a:extLst>
          </p:cNvPr>
          <p:cNvSpPr/>
          <p:nvPr/>
        </p:nvSpPr>
        <p:spPr>
          <a:xfrm>
            <a:off x="6786563" y="2000250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A6F637C3-3E1A-4FCF-B50F-0DF09C3767EE}"/>
              </a:ext>
            </a:extLst>
          </p:cNvPr>
          <p:cNvSpPr/>
          <p:nvPr/>
        </p:nvSpPr>
        <p:spPr>
          <a:xfrm>
            <a:off x="6786563" y="2000250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209D1CA1-E26D-4B0D-8098-89AEB22444FC}"/>
              </a:ext>
            </a:extLst>
          </p:cNvPr>
          <p:cNvSpPr/>
          <p:nvPr/>
        </p:nvSpPr>
        <p:spPr>
          <a:xfrm>
            <a:off x="6786563" y="2000250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431ED1B8-1257-4A28-ABC4-C9A1A9480223}"/>
              </a:ext>
            </a:extLst>
          </p:cNvPr>
          <p:cNvSpPr/>
          <p:nvPr/>
        </p:nvSpPr>
        <p:spPr>
          <a:xfrm>
            <a:off x="4643438" y="2000250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495B07E1-C8F4-4AB8-AC7D-240F8F04DCD2}"/>
              </a:ext>
            </a:extLst>
          </p:cNvPr>
          <p:cNvSpPr/>
          <p:nvPr/>
        </p:nvSpPr>
        <p:spPr>
          <a:xfrm>
            <a:off x="4643438" y="2000250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xmlns="" id="{14856D91-5DF6-46B5-B03B-6A9557180611}"/>
              </a:ext>
            </a:extLst>
          </p:cNvPr>
          <p:cNvSpPr/>
          <p:nvPr/>
        </p:nvSpPr>
        <p:spPr>
          <a:xfrm>
            <a:off x="4643438" y="2000250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1ED0693A-1601-455D-B2B5-56E575FF1F21}"/>
              </a:ext>
            </a:extLst>
          </p:cNvPr>
          <p:cNvSpPr/>
          <p:nvPr/>
        </p:nvSpPr>
        <p:spPr>
          <a:xfrm>
            <a:off x="7500938" y="2000250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xmlns="" id="{C2C1F8B7-4DB1-4DEA-B91C-FE038056BB3B}"/>
              </a:ext>
            </a:extLst>
          </p:cNvPr>
          <p:cNvSpPr/>
          <p:nvPr/>
        </p:nvSpPr>
        <p:spPr>
          <a:xfrm>
            <a:off x="7500938" y="2000250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xmlns="" id="{0BE3CF8A-A6A0-408C-91F7-5597A1B6FB5A}"/>
              </a:ext>
            </a:extLst>
          </p:cNvPr>
          <p:cNvSpPr/>
          <p:nvPr/>
        </p:nvSpPr>
        <p:spPr>
          <a:xfrm>
            <a:off x="7500938" y="2000250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F4020D17-4001-4CC4-A430-F470B107E398}"/>
              </a:ext>
            </a:extLst>
          </p:cNvPr>
          <p:cNvSpPr/>
          <p:nvPr/>
        </p:nvSpPr>
        <p:spPr>
          <a:xfrm>
            <a:off x="3929063" y="2000250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BC61DD3A-3EEB-455B-A5DD-4B5769CF2AD7}"/>
              </a:ext>
            </a:extLst>
          </p:cNvPr>
          <p:cNvSpPr/>
          <p:nvPr/>
        </p:nvSpPr>
        <p:spPr>
          <a:xfrm>
            <a:off x="3929063" y="2000250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1E7C38E3-55E6-4E2C-B92C-70AB8AFF0A13}"/>
              </a:ext>
            </a:extLst>
          </p:cNvPr>
          <p:cNvSpPr/>
          <p:nvPr/>
        </p:nvSpPr>
        <p:spPr>
          <a:xfrm>
            <a:off x="3929063" y="2000250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xmlns="" id="{0C3056BE-4446-4031-BB3A-136C67D16AD6}"/>
              </a:ext>
            </a:extLst>
          </p:cNvPr>
          <p:cNvSpPr/>
          <p:nvPr/>
        </p:nvSpPr>
        <p:spPr>
          <a:xfrm>
            <a:off x="6072188" y="2000250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xmlns="" id="{7593773F-B85D-41CF-9016-A66AE3E57816}"/>
              </a:ext>
            </a:extLst>
          </p:cNvPr>
          <p:cNvSpPr/>
          <p:nvPr/>
        </p:nvSpPr>
        <p:spPr>
          <a:xfrm>
            <a:off x="6072188" y="2000250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xmlns="" id="{CEBB4ED5-A80D-46E5-91E5-F12106787736}"/>
              </a:ext>
            </a:extLst>
          </p:cNvPr>
          <p:cNvSpPr/>
          <p:nvPr/>
        </p:nvSpPr>
        <p:spPr>
          <a:xfrm>
            <a:off x="6072188" y="2000250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 nodeType="clickPar">
                      <p:stCondLst>
                        <p:cond delay="0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 nodeType="clickPar">
                      <p:stCondLst>
                        <p:cond delay="0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5" grpId="1" animBg="1"/>
      <p:bldP spid="27" grpId="0" animBg="1"/>
      <p:bldP spid="27" grpId="1" animBg="1"/>
      <p:bldP spid="28" grpId="0" animBg="1"/>
      <p:bldP spid="28" grpId="1" animBg="1"/>
      <p:bldP spid="30" grpId="0" animBg="1"/>
      <p:bldP spid="30" grpId="1" animBg="1"/>
      <p:bldP spid="31" grpId="0" animBg="1"/>
      <p:bldP spid="31" grpId="1" animBg="1"/>
      <p:bldP spid="33" grpId="0" animBg="1"/>
      <p:bldP spid="33" grpId="1" animBg="1"/>
      <p:bldP spid="34" grpId="0" animBg="1"/>
      <p:bldP spid="34" grpId="1" animBg="1"/>
      <p:bldP spid="36" grpId="0" animBg="1"/>
      <p:bldP spid="36" grpId="1" animBg="1"/>
      <p:bldP spid="37" grpId="0" animBg="1"/>
      <p:bldP spid="37" grpId="1" animBg="1"/>
      <p:bldP spid="39" grpId="0" animBg="1"/>
      <p:bldP spid="39" grpId="1" animBg="1"/>
      <p:bldP spid="40" grpId="0" animBg="1"/>
      <p:bldP spid="40" grpId="1" animBg="1"/>
      <p:bldP spid="42" grpId="0" animBg="1"/>
      <p:bldP spid="42" grpId="1" animBg="1"/>
      <p:bldP spid="43" grpId="0" animBg="1"/>
      <p:bldP spid="4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Андрей\Desktop\Презентация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трелка вправо с вырезом 2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8DC52F78-7F3B-4625-876A-D1C997605C47}"/>
              </a:ext>
            </a:extLst>
          </p:cNvPr>
          <p:cNvSpPr/>
          <p:nvPr/>
        </p:nvSpPr>
        <p:spPr>
          <a:xfrm>
            <a:off x="8215338" y="4643452"/>
            <a:ext cx="785818" cy="500048"/>
          </a:xfrm>
          <a:prstGeom prst="notch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4CF48999-3CE1-4AD3-BB48-420F60464F9E}"/>
              </a:ext>
            </a:extLst>
          </p:cNvPr>
          <p:cNvGraphicFramePr>
            <a:graphicFrameLocks noGrp="1"/>
          </p:cNvGraphicFramePr>
          <p:nvPr/>
        </p:nvGraphicFramePr>
        <p:xfrm>
          <a:off x="2286000" y="1285875"/>
          <a:ext cx="5929313" cy="2143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714375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Слагаемое</a:t>
                      </a:r>
                    </a:p>
                  </a:txBody>
                  <a:tcPr marL="91439" marR="91439" anchor="ctr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Слагаемое</a:t>
                      </a:r>
                    </a:p>
                  </a:txBody>
                  <a:tcPr marL="91439" marR="91439" anchor="ctr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Сумма </a:t>
                      </a:r>
                    </a:p>
                  </a:txBody>
                  <a:tcPr marL="91439" marR="91439" anchor="ctr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86578400-BFBA-41AF-8819-3F14CB9EC36A}"/>
              </a:ext>
            </a:extLst>
          </p:cNvPr>
          <p:cNvSpPr/>
          <p:nvPr/>
        </p:nvSpPr>
        <p:spPr>
          <a:xfrm>
            <a:off x="9429750" y="5500688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941B26F5-878E-4882-92E7-2E2C172116F2}"/>
              </a:ext>
            </a:extLst>
          </p:cNvPr>
          <p:cNvSpPr/>
          <p:nvPr/>
        </p:nvSpPr>
        <p:spPr>
          <a:xfrm>
            <a:off x="9429750" y="5500688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35A8C6E6-B516-4F7B-AEE1-3B94EC006AA3}"/>
              </a:ext>
            </a:extLst>
          </p:cNvPr>
          <p:cNvSpPr/>
          <p:nvPr/>
        </p:nvSpPr>
        <p:spPr>
          <a:xfrm>
            <a:off x="9429750" y="5500688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3EBBDF0A-F7D8-4281-9114-42C2406D3C04}"/>
              </a:ext>
            </a:extLst>
          </p:cNvPr>
          <p:cNvSpPr/>
          <p:nvPr/>
        </p:nvSpPr>
        <p:spPr>
          <a:xfrm>
            <a:off x="5357813" y="128587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DACDC2EE-BB95-4829-B8F7-28C51FF929A2}"/>
              </a:ext>
            </a:extLst>
          </p:cNvPr>
          <p:cNvSpPr/>
          <p:nvPr/>
        </p:nvSpPr>
        <p:spPr>
          <a:xfrm>
            <a:off x="5357813" y="128587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4128654E-6600-42CD-BE13-BBEA245033D7}"/>
              </a:ext>
            </a:extLst>
          </p:cNvPr>
          <p:cNvSpPr/>
          <p:nvPr/>
        </p:nvSpPr>
        <p:spPr>
          <a:xfrm>
            <a:off x="5357813" y="128587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C3C65238-3A62-4D1F-BE38-CEE87E7C7C48}"/>
              </a:ext>
            </a:extLst>
          </p:cNvPr>
          <p:cNvSpPr/>
          <p:nvPr/>
        </p:nvSpPr>
        <p:spPr>
          <a:xfrm>
            <a:off x="6786563" y="128587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314812BA-353A-4BF3-8E68-9BBF22F202D3}"/>
              </a:ext>
            </a:extLst>
          </p:cNvPr>
          <p:cNvSpPr/>
          <p:nvPr/>
        </p:nvSpPr>
        <p:spPr>
          <a:xfrm>
            <a:off x="6786563" y="128587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D57B593D-990C-4392-801A-12F440216CC5}"/>
              </a:ext>
            </a:extLst>
          </p:cNvPr>
          <p:cNvSpPr/>
          <p:nvPr/>
        </p:nvSpPr>
        <p:spPr>
          <a:xfrm>
            <a:off x="6786563" y="128587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44114F16-0F3C-4B52-98D2-81EC41CF1C29}"/>
              </a:ext>
            </a:extLst>
          </p:cNvPr>
          <p:cNvSpPr/>
          <p:nvPr/>
        </p:nvSpPr>
        <p:spPr>
          <a:xfrm>
            <a:off x="4643438" y="128587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9803FAB1-23D7-482C-AFFE-C870A569B26A}"/>
              </a:ext>
            </a:extLst>
          </p:cNvPr>
          <p:cNvSpPr/>
          <p:nvPr/>
        </p:nvSpPr>
        <p:spPr>
          <a:xfrm>
            <a:off x="4643438" y="128587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xmlns="" id="{35860CE3-AADD-4AB1-A4B5-454C130AB206}"/>
              </a:ext>
            </a:extLst>
          </p:cNvPr>
          <p:cNvSpPr/>
          <p:nvPr/>
        </p:nvSpPr>
        <p:spPr>
          <a:xfrm>
            <a:off x="4643438" y="128587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6DB6DC7F-B932-49D8-B581-06A768B26DE1}"/>
              </a:ext>
            </a:extLst>
          </p:cNvPr>
          <p:cNvSpPr/>
          <p:nvPr/>
        </p:nvSpPr>
        <p:spPr>
          <a:xfrm>
            <a:off x="7500938" y="128587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xmlns="" id="{257B920E-81FA-41DA-AEFF-6BFA05819AC0}"/>
              </a:ext>
            </a:extLst>
          </p:cNvPr>
          <p:cNvSpPr/>
          <p:nvPr/>
        </p:nvSpPr>
        <p:spPr>
          <a:xfrm>
            <a:off x="7500938" y="128587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xmlns="" id="{CC8788F0-AFC3-43F2-A8BF-E30C7137EA81}"/>
              </a:ext>
            </a:extLst>
          </p:cNvPr>
          <p:cNvSpPr/>
          <p:nvPr/>
        </p:nvSpPr>
        <p:spPr>
          <a:xfrm>
            <a:off x="7500938" y="128587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E9E59143-14C5-41C4-92D2-95E5D36C7EDA}"/>
              </a:ext>
            </a:extLst>
          </p:cNvPr>
          <p:cNvSpPr/>
          <p:nvPr/>
        </p:nvSpPr>
        <p:spPr>
          <a:xfrm>
            <a:off x="3929063" y="128587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436C1084-CF7B-490E-869E-3D6AD2548042}"/>
              </a:ext>
            </a:extLst>
          </p:cNvPr>
          <p:cNvSpPr/>
          <p:nvPr/>
        </p:nvSpPr>
        <p:spPr>
          <a:xfrm>
            <a:off x="3929063" y="128587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7746F8F8-4ABD-4441-8929-A2AAF686CB79}"/>
              </a:ext>
            </a:extLst>
          </p:cNvPr>
          <p:cNvSpPr/>
          <p:nvPr/>
        </p:nvSpPr>
        <p:spPr>
          <a:xfrm>
            <a:off x="3929063" y="128587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xmlns="" id="{440BE90B-DA82-4CBD-8DB9-18B82ED249A3}"/>
              </a:ext>
            </a:extLst>
          </p:cNvPr>
          <p:cNvSpPr/>
          <p:nvPr/>
        </p:nvSpPr>
        <p:spPr>
          <a:xfrm>
            <a:off x="6072188" y="128587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xmlns="" id="{169C2134-387E-40C6-BBF1-3C371FC71F83}"/>
              </a:ext>
            </a:extLst>
          </p:cNvPr>
          <p:cNvSpPr/>
          <p:nvPr/>
        </p:nvSpPr>
        <p:spPr>
          <a:xfrm>
            <a:off x="6072188" y="128587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xmlns="" id="{8D3F8FBE-F966-4A75-A4B0-4356AD40DBBD}"/>
              </a:ext>
            </a:extLst>
          </p:cNvPr>
          <p:cNvSpPr/>
          <p:nvPr/>
        </p:nvSpPr>
        <p:spPr>
          <a:xfrm>
            <a:off x="6072188" y="128587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 nodeType="clickPar">
                      <p:stCondLst>
                        <p:cond delay="0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 nodeType="clickPar">
                      <p:stCondLst>
                        <p:cond delay="0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5" grpId="1" animBg="1"/>
      <p:bldP spid="27" grpId="0" animBg="1"/>
      <p:bldP spid="27" grpId="1" animBg="1"/>
      <p:bldP spid="28" grpId="0" animBg="1"/>
      <p:bldP spid="28" grpId="1" animBg="1"/>
      <p:bldP spid="30" grpId="0" animBg="1"/>
      <p:bldP spid="30" grpId="1" animBg="1"/>
      <p:bldP spid="31" grpId="0" animBg="1"/>
      <p:bldP spid="31" grpId="1" animBg="1"/>
      <p:bldP spid="33" grpId="0" animBg="1"/>
      <p:bldP spid="33" grpId="1" animBg="1"/>
      <p:bldP spid="34" grpId="0" animBg="1"/>
      <p:bldP spid="34" grpId="1" animBg="1"/>
      <p:bldP spid="36" grpId="0" animBg="1"/>
      <p:bldP spid="36" grpId="1" animBg="1"/>
      <p:bldP spid="37" grpId="0" animBg="1"/>
      <p:bldP spid="37" grpId="1" animBg="1"/>
      <p:bldP spid="39" grpId="0" animBg="1"/>
      <p:bldP spid="39" grpId="1" animBg="1"/>
      <p:bldP spid="40" grpId="0" animBg="1"/>
      <p:bldP spid="40" grpId="1" animBg="1"/>
      <p:bldP spid="42" grpId="0" animBg="1"/>
      <p:bldP spid="42" grpId="1" animBg="1"/>
      <p:bldP spid="43" grpId="0" animBg="1"/>
      <p:bldP spid="4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Андрей\Desktop\Презентация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трелка вправо с вырезом 2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46584508-C42E-4478-91F3-AA64A38F2490}"/>
              </a:ext>
            </a:extLst>
          </p:cNvPr>
          <p:cNvSpPr/>
          <p:nvPr/>
        </p:nvSpPr>
        <p:spPr>
          <a:xfrm>
            <a:off x="8215338" y="4643452"/>
            <a:ext cx="785818" cy="500048"/>
          </a:xfrm>
          <a:prstGeom prst="notch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683A293C-E5FE-49E0-B988-A3E7985A8F3C}"/>
              </a:ext>
            </a:extLst>
          </p:cNvPr>
          <p:cNvGraphicFramePr>
            <a:graphicFrameLocks noGrp="1"/>
          </p:cNvGraphicFramePr>
          <p:nvPr/>
        </p:nvGraphicFramePr>
        <p:xfrm>
          <a:off x="2286000" y="1285875"/>
          <a:ext cx="5929313" cy="2143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714375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Слагаемое</a:t>
                      </a:r>
                    </a:p>
                  </a:txBody>
                  <a:tcPr marL="91439" marR="91439" anchor="ctr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Слагаемое</a:t>
                      </a:r>
                    </a:p>
                  </a:txBody>
                  <a:tcPr marL="91439" marR="91439" anchor="ctr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Сумма </a:t>
                      </a:r>
                    </a:p>
                  </a:txBody>
                  <a:tcPr marL="91439" marR="91439" anchor="ctr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E305804D-74D8-4E06-A576-41AD15BC3A44}"/>
              </a:ext>
            </a:extLst>
          </p:cNvPr>
          <p:cNvSpPr/>
          <p:nvPr/>
        </p:nvSpPr>
        <p:spPr>
          <a:xfrm>
            <a:off x="9429750" y="5500688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8466005F-1C84-4E9B-8C9D-672BBCAD5077}"/>
              </a:ext>
            </a:extLst>
          </p:cNvPr>
          <p:cNvSpPr/>
          <p:nvPr/>
        </p:nvSpPr>
        <p:spPr>
          <a:xfrm>
            <a:off x="9429750" y="5500688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D6B4EA62-B9ED-4675-BD93-F6A9C912540F}"/>
              </a:ext>
            </a:extLst>
          </p:cNvPr>
          <p:cNvSpPr/>
          <p:nvPr/>
        </p:nvSpPr>
        <p:spPr>
          <a:xfrm>
            <a:off x="9429750" y="5500688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85848282-F8DB-4CAE-8F2F-9C1733B3EFCF}"/>
              </a:ext>
            </a:extLst>
          </p:cNvPr>
          <p:cNvSpPr/>
          <p:nvPr/>
        </p:nvSpPr>
        <p:spPr>
          <a:xfrm>
            <a:off x="5357813" y="128587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AF87BE15-486D-4731-A538-A47F43949B67}"/>
              </a:ext>
            </a:extLst>
          </p:cNvPr>
          <p:cNvSpPr/>
          <p:nvPr/>
        </p:nvSpPr>
        <p:spPr>
          <a:xfrm>
            <a:off x="5357813" y="128587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A90C62A0-3683-4916-B61F-2252BEE01087}"/>
              </a:ext>
            </a:extLst>
          </p:cNvPr>
          <p:cNvSpPr/>
          <p:nvPr/>
        </p:nvSpPr>
        <p:spPr>
          <a:xfrm>
            <a:off x="5357813" y="128587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5AF5CAC4-FE18-4D96-A130-D3D255256F26}"/>
              </a:ext>
            </a:extLst>
          </p:cNvPr>
          <p:cNvSpPr/>
          <p:nvPr/>
        </p:nvSpPr>
        <p:spPr>
          <a:xfrm>
            <a:off x="6786563" y="128587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56B1CC13-98C0-4CAA-BE20-564BFD26849A}"/>
              </a:ext>
            </a:extLst>
          </p:cNvPr>
          <p:cNvSpPr/>
          <p:nvPr/>
        </p:nvSpPr>
        <p:spPr>
          <a:xfrm>
            <a:off x="6786563" y="128587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5CBCDF71-5327-434D-8E51-4EA4A68274F0}"/>
              </a:ext>
            </a:extLst>
          </p:cNvPr>
          <p:cNvSpPr/>
          <p:nvPr/>
        </p:nvSpPr>
        <p:spPr>
          <a:xfrm>
            <a:off x="6786563" y="128587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7C22ADFA-53F3-435A-91EB-2476C0511934}"/>
              </a:ext>
            </a:extLst>
          </p:cNvPr>
          <p:cNvSpPr/>
          <p:nvPr/>
        </p:nvSpPr>
        <p:spPr>
          <a:xfrm>
            <a:off x="4643438" y="128587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FA60D9F2-819B-4334-94A8-F1742496EBDA}"/>
              </a:ext>
            </a:extLst>
          </p:cNvPr>
          <p:cNvSpPr/>
          <p:nvPr/>
        </p:nvSpPr>
        <p:spPr>
          <a:xfrm>
            <a:off x="4643438" y="128587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xmlns="" id="{7E06892F-32E4-40E0-9F00-1685CFE57740}"/>
              </a:ext>
            </a:extLst>
          </p:cNvPr>
          <p:cNvSpPr/>
          <p:nvPr/>
        </p:nvSpPr>
        <p:spPr>
          <a:xfrm>
            <a:off x="4643438" y="128587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712FEDD1-58C2-4BC0-8A68-3EC8B0008E9E}"/>
              </a:ext>
            </a:extLst>
          </p:cNvPr>
          <p:cNvSpPr/>
          <p:nvPr/>
        </p:nvSpPr>
        <p:spPr>
          <a:xfrm>
            <a:off x="7500938" y="128587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xmlns="" id="{146E689A-915A-40A0-97AF-24883E909C84}"/>
              </a:ext>
            </a:extLst>
          </p:cNvPr>
          <p:cNvSpPr/>
          <p:nvPr/>
        </p:nvSpPr>
        <p:spPr>
          <a:xfrm>
            <a:off x="7500938" y="128587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xmlns="" id="{115F74E6-A614-4CFC-8485-B26518E70324}"/>
              </a:ext>
            </a:extLst>
          </p:cNvPr>
          <p:cNvSpPr/>
          <p:nvPr/>
        </p:nvSpPr>
        <p:spPr>
          <a:xfrm>
            <a:off x="7500938" y="128587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FC2367A6-E8BE-46EE-9318-D945F1EECBA8}"/>
              </a:ext>
            </a:extLst>
          </p:cNvPr>
          <p:cNvSpPr/>
          <p:nvPr/>
        </p:nvSpPr>
        <p:spPr>
          <a:xfrm>
            <a:off x="3929063" y="128587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F61BA7F2-ED52-4746-98BA-08DA4C3DB9F8}"/>
              </a:ext>
            </a:extLst>
          </p:cNvPr>
          <p:cNvSpPr/>
          <p:nvPr/>
        </p:nvSpPr>
        <p:spPr>
          <a:xfrm>
            <a:off x="3929063" y="128587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0828E1A2-B58A-4ADF-B3A4-260FC7C39EE2}"/>
              </a:ext>
            </a:extLst>
          </p:cNvPr>
          <p:cNvSpPr/>
          <p:nvPr/>
        </p:nvSpPr>
        <p:spPr>
          <a:xfrm>
            <a:off x="3929063" y="128587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xmlns="" id="{CB778911-B56F-4830-80EE-DF028E1B945A}"/>
              </a:ext>
            </a:extLst>
          </p:cNvPr>
          <p:cNvSpPr/>
          <p:nvPr/>
        </p:nvSpPr>
        <p:spPr>
          <a:xfrm>
            <a:off x="6072188" y="128587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xmlns="" id="{BF4386FE-D1DC-4A49-A903-3C24FAB74BB3}"/>
              </a:ext>
            </a:extLst>
          </p:cNvPr>
          <p:cNvSpPr/>
          <p:nvPr/>
        </p:nvSpPr>
        <p:spPr>
          <a:xfrm>
            <a:off x="6072188" y="128587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xmlns="" id="{A0C437AB-E603-4DAC-A8DD-1972A03D2EC9}"/>
              </a:ext>
            </a:extLst>
          </p:cNvPr>
          <p:cNvSpPr/>
          <p:nvPr/>
        </p:nvSpPr>
        <p:spPr>
          <a:xfrm>
            <a:off x="6072188" y="128587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 nodeType="clickPar">
                      <p:stCondLst>
                        <p:cond delay="0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 nodeType="clickPar">
                      <p:stCondLst>
                        <p:cond delay="0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5" grpId="1" animBg="1"/>
      <p:bldP spid="27" grpId="0" animBg="1"/>
      <p:bldP spid="27" grpId="1" animBg="1"/>
      <p:bldP spid="28" grpId="0" animBg="1"/>
      <p:bldP spid="28" grpId="1" animBg="1"/>
      <p:bldP spid="30" grpId="0" animBg="1"/>
      <p:bldP spid="30" grpId="1" animBg="1"/>
      <p:bldP spid="31" grpId="0" animBg="1"/>
      <p:bldP spid="31" grpId="1" animBg="1"/>
      <p:bldP spid="33" grpId="0" animBg="1"/>
      <p:bldP spid="33" grpId="1" animBg="1"/>
      <p:bldP spid="34" grpId="0" animBg="1"/>
      <p:bldP spid="34" grpId="1" animBg="1"/>
      <p:bldP spid="36" grpId="0" animBg="1"/>
      <p:bldP spid="36" grpId="1" animBg="1"/>
      <p:bldP spid="37" grpId="0" animBg="1"/>
      <p:bldP spid="37" grpId="1" animBg="1"/>
      <p:bldP spid="39" grpId="0" animBg="1"/>
      <p:bldP spid="39" grpId="1" animBg="1"/>
      <p:bldP spid="40" grpId="0" animBg="1"/>
      <p:bldP spid="40" grpId="1" animBg="1"/>
      <p:bldP spid="42" grpId="0" animBg="1"/>
      <p:bldP spid="42" grpId="1" animBg="1"/>
      <p:bldP spid="43" grpId="0" animBg="1"/>
      <p:bldP spid="4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Андрей\Desktop\Презентация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трелка вправо с вырезом 2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4866EBF3-4F09-4DA1-B7E3-EDEA910B8A2F}"/>
              </a:ext>
            </a:extLst>
          </p:cNvPr>
          <p:cNvSpPr/>
          <p:nvPr/>
        </p:nvSpPr>
        <p:spPr>
          <a:xfrm>
            <a:off x="8215338" y="4643452"/>
            <a:ext cx="785818" cy="500048"/>
          </a:xfrm>
          <a:prstGeom prst="notch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8C77D265-CED9-45D8-A124-A634EABDEAA6}"/>
              </a:ext>
            </a:extLst>
          </p:cNvPr>
          <p:cNvGraphicFramePr>
            <a:graphicFrameLocks noGrp="1"/>
          </p:cNvGraphicFramePr>
          <p:nvPr/>
        </p:nvGraphicFramePr>
        <p:xfrm>
          <a:off x="2286000" y="1285875"/>
          <a:ext cx="5929313" cy="2143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714375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Слагаемое</a:t>
                      </a:r>
                    </a:p>
                  </a:txBody>
                  <a:tcPr marL="91439" marR="91439" anchor="ctr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Слагаемое</a:t>
                      </a:r>
                    </a:p>
                  </a:txBody>
                  <a:tcPr marL="91439" marR="91439" anchor="ctr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Сумма </a:t>
                      </a:r>
                    </a:p>
                  </a:txBody>
                  <a:tcPr marL="91439" marR="91439" anchor="ctr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DACDFDA1-F9EE-4F0C-9375-0A3EC29F501A}"/>
              </a:ext>
            </a:extLst>
          </p:cNvPr>
          <p:cNvSpPr/>
          <p:nvPr/>
        </p:nvSpPr>
        <p:spPr>
          <a:xfrm>
            <a:off x="9429750" y="5500688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D84177DB-0A05-4AD9-B57F-93ADE3A95E53}"/>
              </a:ext>
            </a:extLst>
          </p:cNvPr>
          <p:cNvSpPr/>
          <p:nvPr/>
        </p:nvSpPr>
        <p:spPr>
          <a:xfrm>
            <a:off x="9429750" y="5500688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27412C96-CD07-467A-863A-9CB89BFE905F}"/>
              </a:ext>
            </a:extLst>
          </p:cNvPr>
          <p:cNvSpPr/>
          <p:nvPr/>
        </p:nvSpPr>
        <p:spPr>
          <a:xfrm>
            <a:off x="9429750" y="5500688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3796E3B1-7B74-4A6D-B445-925F88E229F4}"/>
              </a:ext>
            </a:extLst>
          </p:cNvPr>
          <p:cNvSpPr/>
          <p:nvPr/>
        </p:nvSpPr>
        <p:spPr>
          <a:xfrm>
            <a:off x="5357813" y="271462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D2F110BA-A9B2-471C-89BE-6F420738E6DE}"/>
              </a:ext>
            </a:extLst>
          </p:cNvPr>
          <p:cNvSpPr/>
          <p:nvPr/>
        </p:nvSpPr>
        <p:spPr>
          <a:xfrm>
            <a:off x="5357813" y="271462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78FD5777-ECC3-47FD-B078-9976CAFAD85E}"/>
              </a:ext>
            </a:extLst>
          </p:cNvPr>
          <p:cNvSpPr/>
          <p:nvPr/>
        </p:nvSpPr>
        <p:spPr>
          <a:xfrm>
            <a:off x="5357813" y="271462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86E8FF36-AF48-4207-A802-E028C2FC18BF}"/>
              </a:ext>
            </a:extLst>
          </p:cNvPr>
          <p:cNvSpPr/>
          <p:nvPr/>
        </p:nvSpPr>
        <p:spPr>
          <a:xfrm>
            <a:off x="6786563" y="271462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8C9950FE-D4D8-4695-8EA2-37BC89758F2E}"/>
              </a:ext>
            </a:extLst>
          </p:cNvPr>
          <p:cNvSpPr/>
          <p:nvPr/>
        </p:nvSpPr>
        <p:spPr>
          <a:xfrm>
            <a:off x="6786563" y="271462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12369792-F2D1-45DB-9450-C66B27C5F067}"/>
              </a:ext>
            </a:extLst>
          </p:cNvPr>
          <p:cNvSpPr/>
          <p:nvPr/>
        </p:nvSpPr>
        <p:spPr>
          <a:xfrm>
            <a:off x="6786563" y="271462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79A19B78-D2C7-4042-A713-E65448EC8E5A}"/>
              </a:ext>
            </a:extLst>
          </p:cNvPr>
          <p:cNvSpPr/>
          <p:nvPr/>
        </p:nvSpPr>
        <p:spPr>
          <a:xfrm>
            <a:off x="4643438" y="2000250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E8C7AAD0-F7C8-4EEB-8E85-92B31E0C3A24}"/>
              </a:ext>
            </a:extLst>
          </p:cNvPr>
          <p:cNvSpPr/>
          <p:nvPr/>
        </p:nvSpPr>
        <p:spPr>
          <a:xfrm>
            <a:off x="4643438" y="2000250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xmlns="" id="{01F8E7D6-15A9-4371-B3EB-63121A9129F5}"/>
              </a:ext>
            </a:extLst>
          </p:cNvPr>
          <p:cNvSpPr/>
          <p:nvPr/>
        </p:nvSpPr>
        <p:spPr>
          <a:xfrm>
            <a:off x="4643438" y="2000250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C59D2069-2ABC-4A53-9714-235A54CCA24A}"/>
              </a:ext>
            </a:extLst>
          </p:cNvPr>
          <p:cNvSpPr/>
          <p:nvPr/>
        </p:nvSpPr>
        <p:spPr>
          <a:xfrm>
            <a:off x="7500938" y="2000250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xmlns="" id="{B4C0C2CA-63C7-418C-9EED-825E29ABC7AB}"/>
              </a:ext>
            </a:extLst>
          </p:cNvPr>
          <p:cNvSpPr/>
          <p:nvPr/>
        </p:nvSpPr>
        <p:spPr>
          <a:xfrm>
            <a:off x="7500938" y="2000250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xmlns="" id="{1D0050BA-C56E-4864-AE6B-07665F65716B}"/>
              </a:ext>
            </a:extLst>
          </p:cNvPr>
          <p:cNvSpPr/>
          <p:nvPr/>
        </p:nvSpPr>
        <p:spPr>
          <a:xfrm>
            <a:off x="7500938" y="2000250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D71FD749-6431-4B3A-AB89-DB847E48147E}"/>
              </a:ext>
            </a:extLst>
          </p:cNvPr>
          <p:cNvSpPr/>
          <p:nvPr/>
        </p:nvSpPr>
        <p:spPr>
          <a:xfrm>
            <a:off x="3929063" y="128587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7BD5945A-F167-4BE7-8C51-078C44F9C72E}"/>
              </a:ext>
            </a:extLst>
          </p:cNvPr>
          <p:cNvSpPr/>
          <p:nvPr/>
        </p:nvSpPr>
        <p:spPr>
          <a:xfrm>
            <a:off x="3929063" y="128587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BD915E6E-A5AA-407A-AE53-5A0E49A406B1}"/>
              </a:ext>
            </a:extLst>
          </p:cNvPr>
          <p:cNvSpPr/>
          <p:nvPr/>
        </p:nvSpPr>
        <p:spPr>
          <a:xfrm>
            <a:off x="3929063" y="128587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xmlns="" id="{289C8E8C-CAEE-4890-B79F-C0CEA8E11876}"/>
              </a:ext>
            </a:extLst>
          </p:cNvPr>
          <p:cNvSpPr/>
          <p:nvPr/>
        </p:nvSpPr>
        <p:spPr>
          <a:xfrm>
            <a:off x="6072188" y="128587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xmlns="" id="{9DAF5301-4576-45ED-86EB-58ECA021147F}"/>
              </a:ext>
            </a:extLst>
          </p:cNvPr>
          <p:cNvSpPr/>
          <p:nvPr/>
        </p:nvSpPr>
        <p:spPr>
          <a:xfrm>
            <a:off x="6072188" y="128587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xmlns="" id="{1577F0E0-874C-4D83-B7F8-C62B87ADC177}"/>
              </a:ext>
            </a:extLst>
          </p:cNvPr>
          <p:cNvSpPr/>
          <p:nvPr/>
        </p:nvSpPr>
        <p:spPr>
          <a:xfrm>
            <a:off x="6072188" y="128587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 nodeType="clickPar">
                      <p:stCondLst>
                        <p:cond delay="0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 nodeType="clickPar">
                      <p:stCondLst>
                        <p:cond delay="0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5" grpId="1" animBg="1"/>
      <p:bldP spid="27" grpId="0" animBg="1"/>
      <p:bldP spid="27" grpId="1" animBg="1"/>
      <p:bldP spid="28" grpId="0" animBg="1"/>
      <p:bldP spid="28" grpId="1" animBg="1"/>
      <p:bldP spid="30" grpId="0" animBg="1"/>
      <p:bldP spid="30" grpId="1" animBg="1"/>
      <p:bldP spid="31" grpId="0" animBg="1"/>
      <p:bldP spid="31" grpId="1" animBg="1"/>
      <p:bldP spid="33" grpId="0" animBg="1"/>
      <p:bldP spid="33" grpId="1" animBg="1"/>
      <p:bldP spid="34" grpId="0" animBg="1"/>
      <p:bldP spid="34" grpId="1" animBg="1"/>
      <p:bldP spid="36" grpId="0" animBg="1"/>
      <p:bldP spid="36" grpId="1" animBg="1"/>
      <p:bldP spid="37" grpId="0" animBg="1"/>
      <p:bldP spid="37" grpId="1" animBg="1"/>
      <p:bldP spid="39" grpId="0" animBg="1"/>
      <p:bldP spid="39" grpId="1" animBg="1"/>
      <p:bldP spid="40" grpId="0" animBg="1"/>
      <p:bldP spid="40" grpId="1" animBg="1"/>
      <p:bldP spid="42" grpId="0" animBg="1"/>
      <p:bldP spid="42" grpId="1" animBg="1"/>
      <p:bldP spid="43" grpId="0" animBg="1"/>
      <p:bldP spid="4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Андрей\Desktop\Презентация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трелка вправо с вырезом 2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295BB322-C29A-43AE-9148-EDC6411CAA9C}"/>
              </a:ext>
            </a:extLst>
          </p:cNvPr>
          <p:cNvSpPr/>
          <p:nvPr/>
        </p:nvSpPr>
        <p:spPr>
          <a:xfrm>
            <a:off x="8215338" y="4643452"/>
            <a:ext cx="785818" cy="500048"/>
          </a:xfrm>
          <a:prstGeom prst="notch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CD0E5E1C-7240-46ED-8F0C-CBE08BE45A72}"/>
              </a:ext>
            </a:extLst>
          </p:cNvPr>
          <p:cNvGraphicFramePr>
            <a:graphicFrameLocks noGrp="1"/>
          </p:cNvGraphicFramePr>
          <p:nvPr/>
        </p:nvGraphicFramePr>
        <p:xfrm>
          <a:off x="2286000" y="1285875"/>
          <a:ext cx="5929313" cy="2143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714375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Слагаемое</a:t>
                      </a:r>
                    </a:p>
                  </a:txBody>
                  <a:tcPr marL="91439" marR="91439" anchor="ctr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Слагаемое</a:t>
                      </a:r>
                    </a:p>
                  </a:txBody>
                  <a:tcPr marL="91439" marR="91439" anchor="ctr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Сумма </a:t>
                      </a:r>
                    </a:p>
                  </a:txBody>
                  <a:tcPr marL="91439" marR="91439" anchor="ctr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1439" marR="91439" anchor="ctr" anchorCtr="1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C996F6B8-E118-4689-B117-A6CEE8582D65}"/>
              </a:ext>
            </a:extLst>
          </p:cNvPr>
          <p:cNvSpPr/>
          <p:nvPr/>
        </p:nvSpPr>
        <p:spPr>
          <a:xfrm>
            <a:off x="9429750" y="5500688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16750C9C-8732-4B24-B4B4-505D9E6C3FD3}"/>
              </a:ext>
            </a:extLst>
          </p:cNvPr>
          <p:cNvSpPr/>
          <p:nvPr/>
        </p:nvSpPr>
        <p:spPr>
          <a:xfrm>
            <a:off x="9429750" y="5500688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DB2BE442-C88B-4DD5-81F2-3CBB5D202E1B}"/>
              </a:ext>
            </a:extLst>
          </p:cNvPr>
          <p:cNvSpPr/>
          <p:nvPr/>
        </p:nvSpPr>
        <p:spPr>
          <a:xfrm>
            <a:off x="9429750" y="5500688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029522A7-10AD-438F-80CB-170892306E0B}"/>
              </a:ext>
            </a:extLst>
          </p:cNvPr>
          <p:cNvSpPr/>
          <p:nvPr/>
        </p:nvSpPr>
        <p:spPr>
          <a:xfrm>
            <a:off x="5357813" y="2000250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3B8EABAC-3E92-447B-B085-80B20E241FEE}"/>
              </a:ext>
            </a:extLst>
          </p:cNvPr>
          <p:cNvSpPr/>
          <p:nvPr/>
        </p:nvSpPr>
        <p:spPr>
          <a:xfrm>
            <a:off x="5357813" y="2000250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EFC84F91-BF93-4152-BA87-EE9D2D79EC76}"/>
              </a:ext>
            </a:extLst>
          </p:cNvPr>
          <p:cNvSpPr/>
          <p:nvPr/>
        </p:nvSpPr>
        <p:spPr>
          <a:xfrm>
            <a:off x="5357813" y="2000250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88A0BEE9-5501-4A42-89A2-C1BA6AE13B17}"/>
              </a:ext>
            </a:extLst>
          </p:cNvPr>
          <p:cNvSpPr/>
          <p:nvPr/>
        </p:nvSpPr>
        <p:spPr>
          <a:xfrm>
            <a:off x="6786563" y="271462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F3AAE712-912A-4E11-AD5D-2600B791536D}"/>
              </a:ext>
            </a:extLst>
          </p:cNvPr>
          <p:cNvSpPr/>
          <p:nvPr/>
        </p:nvSpPr>
        <p:spPr>
          <a:xfrm>
            <a:off x="6786563" y="271462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2AB3CF71-633D-4C32-83E7-C3FE788CDF1C}"/>
              </a:ext>
            </a:extLst>
          </p:cNvPr>
          <p:cNvSpPr/>
          <p:nvPr/>
        </p:nvSpPr>
        <p:spPr>
          <a:xfrm>
            <a:off x="6786563" y="271462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E7A89739-4449-4225-86FC-FBE9E706D364}"/>
              </a:ext>
            </a:extLst>
          </p:cNvPr>
          <p:cNvSpPr/>
          <p:nvPr/>
        </p:nvSpPr>
        <p:spPr>
          <a:xfrm>
            <a:off x="4643438" y="271462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4F173584-AAE1-4791-AECA-00F87DDB1C6F}"/>
              </a:ext>
            </a:extLst>
          </p:cNvPr>
          <p:cNvSpPr/>
          <p:nvPr/>
        </p:nvSpPr>
        <p:spPr>
          <a:xfrm>
            <a:off x="4643438" y="271462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xmlns="" id="{A290ACE6-91B0-4F10-927A-AF5D59D64AFE}"/>
              </a:ext>
            </a:extLst>
          </p:cNvPr>
          <p:cNvSpPr/>
          <p:nvPr/>
        </p:nvSpPr>
        <p:spPr>
          <a:xfrm>
            <a:off x="4643438" y="271462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89E6EFB3-2DFA-422E-8E6F-B29461F5A786}"/>
              </a:ext>
            </a:extLst>
          </p:cNvPr>
          <p:cNvSpPr/>
          <p:nvPr/>
        </p:nvSpPr>
        <p:spPr>
          <a:xfrm>
            <a:off x="7500938" y="2000250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xmlns="" id="{96C93E2A-C077-4BDB-B0E1-7751D7F42042}"/>
              </a:ext>
            </a:extLst>
          </p:cNvPr>
          <p:cNvSpPr/>
          <p:nvPr/>
        </p:nvSpPr>
        <p:spPr>
          <a:xfrm>
            <a:off x="7500938" y="2000250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xmlns="" id="{689FB4D9-85FB-49ED-A89A-8B81A242F9B7}"/>
              </a:ext>
            </a:extLst>
          </p:cNvPr>
          <p:cNvSpPr/>
          <p:nvPr/>
        </p:nvSpPr>
        <p:spPr>
          <a:xfrm>
            <a:off x="7500938" y="2000250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2BF59FA6-ED4D-4C7C-977A-231F39A06E3F}"/>
              </a:ext>
            </a:extLst>
          </p:cNvPr>
          <p:cNvSpPr/>
          <p:nvPr/>
        </p:nvSpPr>
        <p:spPr>
          <a:xfrm>
            <a:off x="3929063" y="128587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B97FE920-843E-4808-9899-9ADBA56F2D47}"/>
              </a:ext>
            </a:extLst>
          </p:cNvPr>
          <p:cNvSpPr/>
          <p:nvPr/>
        </p:nvSpPr>
        <p:spPr>
          <a:xfrm>
            <a:off x="3929063" y="1285875"/>
            <a:ext cx="714375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7C1BC284-D8BC-41C7-9C4D-68EC3E84644A}"/>
              </a:ext>
            </a:extLst>
          </p:cNvPr>
          <p:cNvSpPr/>
          <p:nvPr/>
        </p:nvSpPr>
        <p:spPr>
          <a:xfrm>
            <a:off x="3929063" y="128587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xmlns="" id="{20BC665D-2D92-4FC7-85C9-FA8FABED80C3}"/>
              </a:ext>
            </a:extLst>
          </p:cNvPr>
          <p:cNvSpPr/>
          <p:nvPr/>
        </p:nvSpPr>
        <p:spPr>
          <a:xfrm>
            <a:off x="6072188" y="128587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xmlns="" id="{74359F17-B459-4E94-A13A-202913089A8C}"/>
              </a:ext>
            </a:extLst>
          </p:cNvPr>
          <p:cNvSpPr/>
          <p:nvPr/>
        </p:nvSpPr>
        <p:spPr>
          <a:xfrm>
            <a:off x="6072188" y="1285875"/>
            <a:ext cx="714375" cy="714375"/>
          </a:xfrm>
          <a:prstGeom prst="rect">
            <a:avLst/>
          </a:prstGeom>
          <a:solidFill>
            <a:srgbClr val="CCFF99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xmlns="" id="{6B298264-B880-4E19-8B27-4EFD602EFE32}"/>
              </a:ext>
            </a:extLst>
          </p:cNvPr>
          <p:cNvSpPr/>
          <p:nvPr/>
        </p:nvSpPr>
        <p:spPr>
          <a:xfrm>
            <a:off x="6072188" y="1285875"/>
            <a:ext cx="714375" cy="714375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 nodeType="clickPar">
                      <p:stCondLst>
                        <p:cond delay="0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 nodeType="clickPar">
                      <p:stCondLst>
                        <p:cond delay="0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5" grpId="1" animBg="1"/>
      <p:bldP spid="27" grpId="0" animBg="1"/>
      <p:bldP spid="27" grpId="1" animBg="1"/>
      <p:bldP spid="28" grpId="0" animBg="1"/>
      <p:bldP spid="28" grpId="1" animBg="1"/>
      <p:bldP spid="30" grpId="0" animBg="1"/>
      <p:bldP spid="30" grpId="1" animBg="1"/>
      <p:bldP spid="31" grpId="0" animBg="1"/>
      <p:bldP spid="31" grpId="1" animBg="1"/>
      <p:bldP spid="33" grpId="0" animBg="1"/>
      <p:bldP spid="33" grpId="1" animBg="1"/>
      <p:bldP spid="34" grpId="0" animBg="1"/>
      <p:bldP spid="34" grpId="1" animBg="1"/>
      <p:bldP spid="36" grpId="0" animBg="1"/>
      <p:bldP spid="36" grpId="1" animBg="1"/>
      <p:bldP spid="37" grpId="0" animBg="1"/>
      <p:bldP spid="37" grpId="1" animBg="1"/>
      <p:bldP spid="39" grpId="0" animBg="1"/>
      <p:bldP spid="39" grpId="1" animBg="1"/>
      <p:bldP spid="40" grpId="0" animBg="1"/>
      <p:bldP spid="40" grpId="1" animBg="1"/>
      <p:bldP spid="42" grpId="0" animBg="1"/>
      <p:bldP spid="42" grpId="1" animBg="1"/>
      <p:bldP spid="43" grpId="0" animBg="1"/>
      <p:bldP spid="43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198</Words>
  <Application>Microsoft Office PowerPoint</Application>
  <PresentationFormat>Экран (16:9)</PresentationFormat>
  <Paragraphs>183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Nereus</cp:lastModifiedBy>
  <cp:revision>36</cp:revision>
  <dcterms:created xsi:type="dcterms:W3CDTF">2017-01-20T12:50:34Z</dcterms:created>
  <dcterms:modified xsi:type="dcterms:W3CDTF">2020-02-26T09:48:55Z</dcterms:modified>
</cp:coreProperties>
</file>