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84" r:id="rId4"/>
    <p:sldId id="264" r:id="rId5"/>
    <p:sldId id="272" r:id="rId6"/>
    <p:sldId id="270" r:id="rId7"/>
    <p:sldId id="268" r:id="rId8"/>
    <p:sldId id="273" r:id="rId9"/>
    <p:sldId id="267" r:id="rId10"/>
    <p:sldId id="274" r:id="rId11"/>
    <p:sldId id="265" r:id="rId12"/>
    <p:sldId id="271" r:id="rId13"/>
    <p:sldId id="277" r:id="rId14"/>
    <p:sldId id="276" r:id="rId15"/>
    <p:sldId id="278" r:id="rId16"/>
    <p:sldId id="281" r:id="rId17"/>
    <p:sldId id="269" r:id="rId18"/>
    <p:sldId id="279" r:id="rId19"/>
    <p:sldId id="275" r:id="rId20"/>
    <p:sldId id="280" r:id="rId21"/>
    <p:sldId id="282" r:id="rId22"/>
    <p:sldId id="283" r:id="rId23"/>
    <p:sldId id="286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5"/>
    <a:srgbClr val="FFCC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41B8-1334-43D5-B965-63F27224FABE}" type="datetimeFigureOut">
              <a:rPr lang="ru-RU" smtClean="0"/>
              <a:pPr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F17-32B5-4D85-8C7A-A585CC7D2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11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9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16.wav"/><Relationship Id="rId4" Type="http://schemas.openxmlformats.org/officeDocument/2006/relationships/audio" Target="../media/audio1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3.wav"/><Relationship Id="rId4" Type="http://schemas.openxmlformats.org/officeDocument/2006/relationships/audio" Target="../media/audio1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25.wav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26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skino.ru/film/2163/kadr/6123.jpg" TargetMode="External"/><Relationship Id="rId13" Type="http://schemas.openxmlformats.org/officeDocument/2006/relationships/hyperlink" Target="http://dc2.net23.info/uploads/posts/2011-01/1294946029_87ecd5879221f073b5562381e2457ef7.jpg" TargetMode="External"/><Relationship Id="rId18" Type="http://schemas.openxmlformats.org/officeDocument/2006/relationships/hyperlink" Target="http://www.foto-wallpapers.com/wallpapers/alesha_popovich/alesha_popovich_20.jpg" TargetMode="External"/><Relationship Id="rId3" Type="http://schemas.openxmlformats.org/officeDocument/2006/relationships/hyperlink" Target="http://s002.youpic.su/pictures/1296410400/02ef971c525d47ba7e2dc4f7aad7703d.png" TargetMode="External"/><Relationship Id="rId21" Type="http://schemas.openxmlformats.org/officeDocument/2006/relationships/hyperlink" Target="http://www.ovideo.ru/images/additional_fotos/10161/g/Q2G.png" TargetMode="External"/><Relationship Id="rId7" Type="http://schemas.openxmlformats.org/officeDocument/2006/relationships/hyperlink" Target="http://deswal.ru/mult/1600-1200/00000191.jpg" TargetMode="External"/><Relationship Id="rId12" Type="http://schemas.openxmlformats.org/officeDocument/2006/relationships/hyperlink" Target="http://hdkinozal.com/uploads/posts/2013-01/cwy5t93dv0.png" TargetMode="External"/><Relationship Id="rId17" Type="http://schemas.openxmlformats.org/officeDocument/2006/relationships/hyperlink" Target="http://www.kinoman.ru/uploads/posts/2010-03/1268742677_alesha.01.png" TargetMode="External"/><Relationship Id="rId25" Type="http://schemas.openxmlformats.org/officeDocument/2006/relationships/hyperlink" Target="http://pixelbrush.ru/uploads/posts/2009-07/1247257690_popovich-pre4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ovideo.ru/images/additional_fotos/10161/g/cf8d13ec87c274bd9a3ac1fe60f848e7.jpg" TargetMode="External"/><Relationship Id="rId20" Type="http://schemas.openxmlformats.org/officeDocument/2006/relationships/hyperlink" Target="http://s56.radikal.ru/i154/1003/ae/83e814f8e07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xbt-torrent.ru/shot/96611_2.jpg" TargetMode="External"/><Relationship Id="rId11" Type="http://schemas.openxmlformats.org/officeDocument/2006/relationships/hyperlink" Target="http://img.zoneland.ru/images5/421645Alesha_Popovich_I_Tugarin_Zmey_2004_BDRip_1080p_mkv_000911744.jpg.jpg" TargetMode="External"/><Relationship Id="rId24" Type="http://schemas.openxmlformats.org/officeDocument/2006/relationships/hyperlink" Target="http://dlm3.meta.ua/pic/0/57/231/ssENYlqDG8.jpg" TargetMode="External"/><Relationship Id="rId5" Type="http://schemas.openxmlformats.org/officeDocument/2006/relationships/hyperlink" Target="http://vip.volyn.ua/sites/default/files/images/85748.jpg" TargetMode="External"/><Relationship Id="rId15" Type="http://schemas.openxmlformats.org/officeDocument/2006/relationships/hyperlink" Target="http://img21.binimage.org/7a/6a/4e/a4b0355a19611c45a166ca9926a.jpg" TargetMode="External"/><Relationship Id="rId23" Type="http://schemas.openxmlformats.org/officeDocument/2006/relationships/hyperlink" Target="http://www.poleznoe.ru/large/201201/5050.jpg" TargetMode="External"/><Relationship Id="rId10" Type="http://schemas.openxmlformats.org/officeDocument/2006/relationships/hyperlink" Target="http://www.moova.ru/_nw/266/50531987.png" TargetMode="External"/><Relationship Id="rId19" Type="http://schemas.openxmlformats.org/officeDocument/2006/relationships/hyperlink" Target="http://i.imgur.com/mJXR0.jpg" TargetMode="External"/><Relationship Id="rId4" Type="http://schemas.openxmlformats.org/officeDocument/2006/relationships/hyperlink" Target="http://i015.radikal.ru/1002/6b/6b215da17d63t.jpg" TargetMode="External"/><Relationship Id="rId9" Type="http://schemas.openxmlformats.org/officeDocument/2006/relationships/hyperlink" Target="http://www.south-vrn.ru/images/fbfiles/images/pyat023.jpg" TargetMode="External"/><Relationship Id="rId14" Type="http://schemas.openxmlformats.org/officeDocument/2006/relationships/hyperlink" Target="http://img.zoneland.ru/images7/6587533.jpg.jpg" TargetMode="External"/><Relationship Id="rId22" Type="http://schemas.openxmlformats.org/officeDocument/2006/relationships/hyperlink" Target="http://avaload.ru/uploads/posts/2009-08/1250326095_alesha.popovich.i.tugarin.zmej.2004.bdrip.avaload.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12.wav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3.wav"/><Relationship Id="rId4" Type="http://schemas.openxmlformats.org/officeDocument/2006/relationships/audio" Target="../media/audio1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428868"/>
            <a:ext cx="29092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ТРЕНАЖЁР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«Род имён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существительных»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1928802"/>
            <a:ext cx="8572560" cy="4601232"/>
          </a:xfrm>
          <a:prstGeom prst="rect">
            <a:avLst/>
          </a:prstGeom>
        </p:spPr>
      </p:pic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ЯЗЫК</a:t>
            </a:r>
          </a:p>
        </p:txBody>
      </p:sp>
      <p:sp>
        <p:nvSpPr>
          <p:cNvPr id="6" name="Овал 5"/>
          <p:cNvSpPr/>
          <p:nvPr/>
        </p:nvSpPr>
        <p:spPr>
          <a:xfrm>
            <a:off x="1500166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572264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Язы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а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КОЛОДЕЦ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ЗАБОР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429388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бо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КОМНАТА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357950" y="85723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мна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kёша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лёш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лё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ШИШКА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Ши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57148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5357818" y="142873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715140" y="42860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е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ЛЕС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е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428604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ПАЛКА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143108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857752" y="128586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858016" y="64291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л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4143372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КОРЗИНА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442912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77867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з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500042"/>
            <a:ext cx="87154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Правила работы с тренажёром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Определите род имён существительных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Нажми соответствующую кнопку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мужской род  -  </a:t>
            </a: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женский род -  </a:t>
            </a:r>
          </a:p>
          <a:p>
            <a:pPr marL="342900" indent="-342900"/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средний род  -  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3.Переход на следующий слайд </a:t>
            </a:r>
          </a:p>
          <a:p>
            <a:pPr marL="342900" indent="-342900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marL="342900" indent="-342900"/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37012" y="3000372"/>
            <a:ext cx="2754501" cy="235535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500430" y="4714884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00430" y="3857628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00430" y="3000372"/>
            <a:ext cx="571504" cy="571504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4" y="5715016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чал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428604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ДЕРЕВО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150017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36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7500958" y="500042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ере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ОГОНЬ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го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КАМЕНЬ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амен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е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71481"/>
            <a:ext cx="42239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FF9A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МОЛОДЦЫ!</a:t>
            </a:r>
          </a:p>
        </p:txBody>
      </p:sp>
      <p:sp>
        <p:nvSpPr>
          <p:cNvPr id="3" name="Пятиугольник 2">
            <a:hlinkClick r:id="rId4" action="ppaction://hlinksldjump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Снова</a:t>
            </a: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0" y="6500834"/>
            <a:ext cx="928662" cy="357166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Ресурсы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ец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071546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http://s002.youpic.su/pictures/1296410400/02ef971c525d47ba7e2dc4f7aad7703d.png</a:t>
            </a:r>
            <a:r>
              <a:rPr lang="ru-RU" sz="1200" dirty="0"/>
              <a:t>  герои</a:t>
            </a:r>
          </a:p>
          <a:p>
            <a:r>
              <a:rPr lang="en-US" sz="1200" u="sng" dirty="0">
                <a:hlinkClick r:id="rId4"/>
              </a:rPr>
              <a:t>http://i015.radikal.ru/1002/6b/6b215da17d63t.jpg</a:t>
            </a:r>
            <a:r>
              <a:rPr lang="en-US" sz="1200" dirty="0"/>
              <a:t>   </a:t>
            </a:r>
            <a:r>
              <a:rPr lang="ru-RU" sz="1200" dirty="0" err="1"/>
              <a:t>Любава</a:t>
            </a:r>
            <a:endParaRPr lang="ru-RU" sz="1200" dirty="0"/>
          </a:p>
          <a:p>
            <a:r>
              <a:rPr lang="en-US" sz="1200" u="sng" dirty="0">
                <a:hlinkClick r:id="rId5"/>
              </a:rPr>
              <a:t>http://vip.volyn.ua/sites/default/files/images/85748.jpg</a:t>
            </a:r>
            <a:r>
              <a:rPr lang="en-US" sz="1200" dirty="0"/>
              <a:t>  </a:t>
            </a:r>
            <a:r>
              <a:rPr lang="ru-RU" sz="1200" dirty="0"/>
              <a:t>камень</a:t>
            </a:r>
          </a:p>
          <a:p>
            <a:r>
              <a:rPr lang="en-US" sz="1200" u="sng" dirty="0">
                <a:hlinkClick r:id="rId6"/>
              </a:rPr>
              <a:t>http://xbt-torrent.ru/shot/96611_2.jpg</a:t>
            </a:r>
            <a:r>
              <a:rPr lang="en-US" sz="1200" dirty="0"/>
              <a:t>   </a:t>
            </a:r>
            <a:r>
              <a:rPr lang="ru-RU" sz="1200" dirty="0"/>
              <a:t>букет</a:t>
            </a:r>
          </a:p>
          <a:p>
            <a:r>
              <a:rPr lang="en-US" sz="1200" u="sng" dirty="0">
                <a:hlinkClick r:id="rId7"/>
              </a:rPr>
              <a:t>http://deswal.ru/mult/1600-1200/00000191.jpg</a:t>
            </a:r>
            <a:r>
              <a:rPr lang="en-US" sz="1200" dirty="0"/>
              <a:t>  </a:t>
            </a:r>
            <a:r>
              <a:rPr lang="ru-RU" sz="1200" dirty="0"/>
              <a:t>яблоко</a:t>
            </a:r>
          </a:p>
          <a:p>
            <a:r>
              <a:rPr lang="en-US" sz="1200" u="sng" dirty="0">
                <a:hlinkClick r:id="rId8"/>
              </a:rPr>
              <a:t>http://ruskino.ru/film/2163/kadr/6123.jpg</a:t>
            </a:r>
            <a:r>
              <a:rPr lang="en-US" sz="1200" dirty="0"/>
              <a:t>   </a:t>
            </a:r>
            <a:r>
              <a:rPr lang="ru-RU" sz="1200" dirty="0"/>
              <a:t>забор</a:t>
            </a:r>
          </a:p>
          <a:p>
            <a:r>
              <a:rPr lang="en-US" sz="1200" u="sng" dirty="0">
                <a:hlinkClick r:id="rId9"/>
              </a:rPr>
              <a:t>http://www.south-vrn.ru/images/fbfiles/images/pyat023.jpg</a:t>
            </a:r>
            <a:r>
              <a:rPr lang="en-US" sz="1200" dirty="0"/>
              <a:t>    </a:t>
            </a:r>
            <a:r>
              <a:rPr lang="ru-RU" sz="1200" dirty="0"/>
              <a:t>вода</a:t>
            </a:r>
          </a:p>
          <a:p>
            <a:r>
              <a:rPr lang="en-US" sz="1200" u="sng" dirty="0">
                <a:hlinkClick r:id="rId10"/>
              </a:rPr>
              <a:t>http://www.moova.ru/_nw/266/50531987.png</a:t>
            </a:r>
            <a:r>
              <a:rPr lang="en-US" sz="1200" dirty="0"/>
              <a:t>    </a:t>
            </a:r>
            <a:r>
              <a:rPr lang="ru-RU" sz="1200" dirty="0"/>
              <a:t>шишка</a:t>
            </a:r>
          </a:p>
          <a:p>
            <a:r>
              <a:rPr lang="en-US" sz="1200" u="sng" dirty="0">
                <a:hlinkClick r:id="rId11"/>
              </a:rPr>
              <a:t>http://img.zoneland.ru/images5/421645Alesha_Popovich_I_Tugarin_Zmey_2004_BDRip_1080p_mkv_000911744.jpg.jpg</a:t>
            </a:r>
            <a:r>
              <a:rPr lang="en-US" sz="1200" dirty="0"/>
              <a:t>   </a:t>
            </a:r>
            <a:r>
              <a:rPr lang="ru-RU" sz="1200" dirty="0"/>
              <a:t>палка</a:t>
            </a:r>
          </a:p>
          <a:p>
            <a:r>
              <a:rPr lang="en-US" sz="1200" u="sng" dirty="0">
                <a:hlinkClick r:id="rId12"/>
              </a:rPr>
              <a:t>http://hdkinozal.com/uploads/posts/2013-01/cwy5t93dv0.png</a:t>
            </a:r>
            <a:r>
              <a:rPr lang="en-US" sz="1200" dirty="0"/>
              <a:t>    </a:t>
            </a:r>
            <a:r>
              <a:rPr lang="ru-RU" sz="1200" dirty="0"/>
              <a:t>огонь</a:t>
            </a:r>
          </a:p>
          <a:p>
            <a:r>
              <a:rPr lang="en-US" sz="1200" u="sng" dirty="0">
                <a:hlinkClick r:id="rId13"/>
              </a:rPr>
              <a:t>http://dc2.net23.info/uploads/posts/2011-01/1294946029_87ecd5879221f073b5562381e2457ef7.jpg</a:t>
            </a:r>
            <a:r>
              <a:rPr lang="en-US" sz="1200" dirty="0"/>
              <a:t>   </a:t>
            </a:r>
            <a:r>
              <a:rPr lang="ru-RU" sz="1200" dirty="0"/>
              <a:t>дерево</a:t>
            </a:r>
          </a:p>
          <a:p>
            <a:r>
              <a:rPr lang="en-US" sz="1200" u="sng" dirty="0">
                <a:hlinkClick r:id="rId14"/>
              </a:rPr>
              <a:t>http://img.zoneland.ru/images7/6587533.jpg.jpg</a:t>
            </a:r>
            <a:r>
              <a:rPr lang="en-US" sz="1200" dirty="0"/>
              <a:t>   </a:t>
            </a:r>
            <a:r>
              <a:rPr lang="ru-RU" sz="1200" dirty="0"/>
              <a:t>комната</a:t>
            </a:r>
          </a:p>
          <a:p>
            <a:r>
              <a:rPr lang="en-US" sz="1200" u="sng" dirty="0">
                <a:hlinkClick r:id="rId15"/>
              </a:rPr>
              <a:t>http://img21.binimage.org/7a/6a/4e/a4b0355a19611c45a166ca9926a.jpg</a:t>
            </a:r>
            <a:r>
              <a:rPr lang="en-US" sz="1200" dirty="0"/>
              <a:t>    </a:t>
            </a:r>
            <a:r>
              <a:rPr lang="ru-RU" sz="1200" dirty="0"/>
              <a:t>корзина</a:t>
            </a:r>
          </a:p>
          <a:p>
            <a:r>
              <a:rPr lang="en-US" sz="1200" u="sng" dirty="0">
                <a:hlinkClick r:id="rId16"/>
              </a:rPr>
              <a:t>http://www.ovideo.ru/images/additional_fotos/10161/g/cf8d13ec87c274bd9a3ac1fe60f848e7.jpg</a:t>
            </a:r>
            <a:r>
              <a:rPr lang="en-US" sz="1200" dirty="0"/>
              <a:t>    </a:t>
            </a:r>
            <a:r>
              <a:rPr lang="ru-RU" sz="1200" dirty="0"/>
              <a:t>язык</a:t>
            </a:r>
          </a:p>
          <a:p>
            <a:r>
              <a:rPr lang="en-US" sz="1200" u="sng" dirty="0">
                <a:hlinkClick r:id="rId17"/>
              </a:rPr>
              <a:t>http://www.kinoman.ru/uploads/posts/2010-03/1268742677_alesha.01.png</a:t>
            </a:r>
            <a:r>
              <a:rPr lang="en-US" sz="1200" dirty="0"/>
              <a:t>   </a:t>
            </a:r>
            <a:r>
              <a:rPr lang="ru-RU" sz="1200" dirty="0"/>
              <a:t>лоб</a:t>
            </a:r>
          </a:p>
          <a:p>
            <a:r>
              <a:rPr lang="en-US" sz="1200" u="sng" dirty="0">
                <a:hlinkClick r:id="rId18"/>
              </a:rPr>
              <a:t>http://www.foto-wallpapers.com/wallpapers/alesha_popovich/alesha_popovich_20.jpg</a:t>
            </a:r>
            <a:r>
              <a:rPr lang="en-US" sz="1200" dirty="0"/>
              <a:t>    </a:t>
            </a:r>
            <a:r>
              <a:rPr lang="ru-RU" sz="1200" dirty="0"/>
              <a:t>конь</a:t>
            </a:r>
          </a:p>
          <a:p>
            <a:r>
              <a:rPr lang="en-US" sz="1200" u="sng" dirty="0">
                <a:hlinkClick r:id="rId19"/>
              </a:rPr>
              <a:t>http://i.imgur.com/mJXR0.jpg</a:t>
            </a:r>
            <a:r>
              <a:rPr lang="en-US" sz="1200" dirty="0"/>
              <a:t>   </a:t>
            </a:r>
            <a:r>
              <a:rPr lang="ru-RU" sz="1200" dirty="0"/>
              <a:t>колодец</a:t>
            </a:r>
          </a:p>
          <a:p>
            <a:r>
              <a:rPr lang="ru-RU" sz="1200" u="sng" dirty="0">
                <a:hlinkClick r:id="rId20"/>
              </a:rPr>
              <a:t>http://s56.radikal.ru/i154/1003/ae/83e814f8e079.jpg</a:t>
            </a:r>
            <a:r>
              <a:rPr lang="ru-RU" sz="1200" dirty="0"/>
              <a:t>       лес  </a:t>
            </a:r>
          </a:p>
          <a:p>
            <a:r>
              <a:rPr lang="ru-RU" sz="1200" u="sng" dirty="0">
                <a:hlinkClick r:id="rId21"/>
              </a:rPr>
              <a:t>http://www.ovideo.ru/images/additional_fotos/10161/g/Q2G.png</a:t>
            </a:r>
            <a:r>
              <a:rPr lang="ru-RU" sz="1200" dirty="0"/>
              <a:t>    трава</a:t>
            </a:r>
          </a:p>
          <a:p>
            <a:r>
              <a:rPr lang="ru-RU" sz="1200" u="sng" dirty="0">
                <a:hlinkClick r:id="rId22"/>
              </a:rPr>
              <a:t>http://avaload.ru/uploads/posts/2009-08/1250326095_alesha.popovich.i.tugarin.zmej.2004.bdrip.avaload..jpg</a:t>
            </a:r>
            <a:r>
              <a:rPr lang="ru-RU" sz="1200" dirty="0"/>
              <a:t>    берёза</a:t>
            </a:r>
          </a:p>
          <a:p>
            <a:r>
              <a:rPr lang="ru-RU" sz="1200" u="sng" dirty="0">
                <a:hlinkClick r:id="rId23"/>
              </a:rPr>
              <a:t>http://www.poleznoe.ru/large/201201/5050.jpg</a:t>
            </a:r>
            <a:r>
              <a:rPr lang="ru-RU" sz="1200" dirty="0"/>
              <a:t>     букет</a:t>
            </a:r>
          </a:p>
          <a:p>
            <a:r>
              <a:rPr lang="en-US" sz="1200" dirty="0">
                <a:hlinkClick r:id="rId24"/>
              </a:rPr>
              <a:t>http://dlm3.meta.ua/pic/0/57/231/ssENYlqDG8.jpg</a:t>
            </a:r>
            <a:r>
              <a:rPr lang="ru-RU" sz="1200" dirty="0"/>
              <a:t>      золото</a:t>
            </a:r>
          </a:p>
          <a:p>
            <a:r>
              <a:rPr lang="ru-RU" sz="1200" u="sng" dirty="0">
                <a:hlinkClick r:id="rId25"/>
              </a:rPr>
              <a:t>http://pixelbrush.ru/uploads/posts/2009-07/1247257690_popovich-pre4.jpg</a:t>
            </a:r>
            <a:r>
              <a:rPr lang="ru-RU" sz="1200" dirty="0"/>
              <a:t>   титул</a:t>
            </a:r>
          </a:p>
          <a:p>
            <a:r>
              <a:rPr lang="ru-RU" sz="1200" dirty="0">
                <a:cs typeface="Times New Roman" pitchFamily="18" charset="0"/>
              </a:rPr>
              <a:t>Звуковые файлы авторские, выполнены в программе </a:t>
            </a:r>
            <a:r>
              <a:rPr lang="ru-RU" sz="1200" dirty="0" err="1">
                <a:cs typeface="Times New Roman" pitchFamily="18" charset="0"/>
              </a:rPr>
              <a:t>Audacity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00042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Использованные  ресурсы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2"/>
          <p:cNvSpPr/>
          <p:nvPr/>
        </p:nvSpPr>
        <p:spPr>
          <a:xfrm>
            <a:off x="3143240" y="64291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ЯБЛОКО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207167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421481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7" name="Овал 16"/>
          <p:cNvSpPr/>
          <p:nvPr/>
        </p:nvSpPr>
        <p:spPr>
          <a:xfrm>
            <a:off x="6215074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яблок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642918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БУКЕТ</a:t>
            </a:r>
          </a:p>
        </p:txBody>
      </p:sp>
      <p:sp>
        <p:nvSpPr>
          <p:cNvPr id="6" name="Овал 5"/>
          <p:cNvSpPr/>
          <p:nvPr/>
        </p:nvSpPr>
        <p:spPr>
          <a:xfrm>
            <a:off x="2285984" y="1500174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64305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072198" y="142873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к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ля 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абуля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абу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КОНЬ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92867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3857620" y="1785926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5500694" y="278605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ь сл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 +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ЗОЛОТО</a:t>
            </a:r>
          </a:p>
        </p:txBody>
      </p:sp>
      <p:sp>
        <p:nvSpPr>
          <p:cNvPr id="6" name="Овал 5"/>
          <p:cNvSpPr/>
          <p:nvPr/>
        </p:nvSpPr>
        <p:spPr>
          <a:xfrm>
            <a:off x="2000232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143636" y="100010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оло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kёша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Алёш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лёш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ТАНЕЦ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н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ГОЛОВА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о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нь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нь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нь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"/>
          <p:cNvSpPr/>
          <p:nvPr/>
        </p:nvSpPr>
        <p:spPr>
          <a:xfrm>
            <a:off x="3143240" y="500042"/>
            <a:ext cx="3000396" cy="64294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БЕРЁЗА</a:t>
            </a:r>
          </a:p>
        </p:txBody>
      </p:sp>
      <p:sp>
        <p:nvSpPr>
          <p:cNvPr id="6" name="Овал 5"/>
          <p:cNvSpPr/>
          <p:nvPr/>
        </p:nvSpPr>
        <p:spPr>
          <a:xfrm>
            <a:off x="207167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7" name="Овал 6"/>
          <p:cNvSpPr/>
          <p:nvPr/>
        </p:nvSpPr>
        <p:spPr>
          <a:xfrm>
            <a:off x="4214810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4" name="Овал 3"/>
          <p:cNvSpPr/>
          <p:nvPr/>
        </p:nvSpPr>
        <p:spPr>
          <a:xfrm>
            <a:off x="6215074" y="1357298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Ср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8358214" y="6500834"/>
            <a:ext cx="785786" cy="357166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ерёз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ава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юбава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Любава+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537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39</cp:revision>
  <dcterms:created xsi:type="dcterms:W3CDTF">2013-07-03T06:13:48Z</dcterms:created>
  <dcterms:modified xsi:type="dcterms:W3CDTF">2017-07-05T12:45:58Z</dcterms:modified>
</cp:coreProperties>
</file>