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260" r:id="rId2"/>
    <p:sldId id="270" r:id="rId3"/>
    <p:sldId id="273" r:id="rId4"/>
    <p:sldId id="261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9933"/>
    <a:srgbClr val="FF717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4409C-AEEE-4D66-A84C-02B22A8049F6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2060A-E3D2-4C12-AE7F-14EB02454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6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060A-E3D2-4C12-AE7F-14EB024546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139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060A-E3D2-4C12-AE7F-14EB024546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13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img-fotki.yandex.ru/get/5818/103425212.43/0_5d46e_908e4c4a_XL" TargetMode="External"/><Relationship Id="rId7" Type="http://schemas.openxmlformats.org/officeDocument/2006/relationships/hyperlink" Target="http://img1.liveinternet.ru/images/attach/d/1/130/181/130181467_486.png" TargetMode="External"/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ntinhodaverinha.net/masks/SN41_Verinha.msk.jpg" TargetMode="External"/><Relationship Id="rId5" Type="http://schemas.openxmlformats.org/officeDocument/2006/relationships/hyperlink" Target="http://stat17.privet.ru/lr/0a01fff26b307367f21fb799de814e04" TargetMode="External"/><Relationship Id="rId4" Type="http://schemas.openxmlformats.org/officeDocument/2006/relationships/hyperlink" Target="http://www.lenagold.ru/fon/uzor/gelkr/gelkruor8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63" y="764705"/>
            <a:ext cx="7889273" cy="27673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39552" y="548680"/>
            <a:ext cx="8064896" cy="5795911"/>
            <a:chOff x="237439" y="208448"/>
            <a:chExt cx="8727049" cy="6444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37439" y="208448"/>
              <a:ext cx="4356000" cy="64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08488" y="208448"/>
              <a:ext cx="4356000" cy="644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71600" y="119675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300" dirty="0">
                <a:latin typeface="Calibri" pitchFamily="34" charset="0"/>
                <a:cs typeface="Calibri" pitchFamily="34" charset="0"/>
              </a:rPr>
              <a:t>1+7=</a:t>
            </a:r>
            <a:r>
              <a:rPr lang="ru-RU" sz="4000" b="1" spc="3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1196752"/>
            <a:ext cx="2088232" cy="70788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79984" y="2057038"/>
            <a:ext cx="2151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300" dirty="0">
                <a:latin typeface="Calibri" pitchFamily="34" charset="0"/>
                <a:cs typeface="Calibri" pitchFamily="34" charset="0"/>
              </a:rPr>
              <a:t>3+7=</a:t>
            </a:r>
            <a:r>
              <a:rPr lang="ru-RU" sz="4000" b="1" spc="3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79984" y="2057038"/>
            <a:ext cx="2088232" cy="70788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79984" y="2924944"/>
            <a:ext cx="2151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300" dirty="0">
                <a:latin typeface="Calibri" pitchFamily="34" charset="0"/>
                <a:cs typeface="Calibri" pitchFamily="34" charset="0"/>
              </a:rPr>
              <a:t>0+7=</a:t>
            </a:r>
            <a:r>
              <a:rPr lang="ru-RU" sz="4000" b="1" spc="3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79984" y="2924944"/>
            <a:ext cx="2088232" cy="70788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79984" y="3789040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300" dirty="0">
                <a:latin typeface="Calibri" pitchFamily="34" charset="0"/>
                <a:cs typeface="Calibri" pitchFamily="34" charset="0"/>
              </a:rPr>
              <a:t>2+7=</a:t>
            </a:r>
            <a:r>
              <a:rPr lang="ru-RU" sz="4000" b="1" spc="3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79984" y="3789040"/>
            <a:ext cx="2088232" cy="70788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29044" y="491056"/>
            <a:ext cx="8280919" cy="492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Посчитай.        Для проверки 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кликни мышкой по примеру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7452320" y="5630404"/>
            <a:ext cx="1120299" cy="698104"/>
            <a:chOff x="7467569" y="5776309"/>
            <a:chExt cx="1440160" cy="792088"/>
          </a:xfrm>
          <a:solidFill>
            <a:srgbClr val="FFFF00"/>
          </a:solidFill>
        </p:grpSpPr>
        <p:sp>
          <p:nvSpPr>
            <p:cNvPr id="22" name="Стрелка вправо с вырезом 21">
              <a:hlinkClick r:id="" action="ppaction://hlinkshowjump?jump=nextslide"/>
            </p:cNvPr>
            <p:cNvSpPr/>
            <p:nvPr/>
          </p:nvSpPr>
          <p:spPr>
            <a:xfrm>
              <a:off x="7467569" y="5776309"/>
              <a:ext cx="1440160" cy="792088"/>
            </a:xfrm>
            <a:prstGeom prst="notchedRightArrow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FFFF00"/>
                </a:solidFill>
              </a:endParaRPr>
            </a:p>
          </p:txBody>
        </p:sp>
        <p:sp>
          <p:nvSpPr>
            <p:cNvPr id="23" name="TextBox 22">
              <a:hlinkClick r:id="" action="ppaction://hlinkshowjump?jump=nextslide"/>
            </p:cNvPr>
            <p:cNvSpPr txBox="1"/>
            <p:nvPr/>
          </p:nvSpPr>
          <p:spPr>
            <a:xfrm>
              <a:off x="7728499" y="5987687"/>
              <a:ext cx="958066" cy="3841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Далее</a:t>
              </a: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627" y="4052002"/>
            <a:ext cx="2566746" cy="261735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766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0.0052 0.59768 L 0.56041 0.59097 L 0.55173 -0.00463 " pathEditMode="fixed" ptsTypes="AA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00677 0.47361 L 0.56371 0.46458 L 0.55503 -0.00903 " pathEditMode="fixed" ptsTypes="AAAA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0.0052 0.34699 L 0.56215 0.34236 L 0.5552 -0.02084 " pathEditMode="fixed" ptsTypes="AAAA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14815E-6 L 0.00504 0.22523 L 0.56198 0.21388 L 0.55851 -0.01389 " pathEditMode="fixed" ptsTypes="AAAA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39552" y="548680"/>
            <a:ext cx="8064896" cy="5795911"/>
            <a:chOff x="237439" y="208448"/>
            <a:chExt cx="8727049" cy="6444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37439" y="208448"/>
              <a:ext cx="4356000" cy="64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08488" y="208448"/>
              <a:ext cx="4356000" cy="644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71600" y="119675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300" dirty="0">
                <a:latin typeface="Calibri" pitchFamily="34" charset="0"/>
                <a:cs typeface="Calibri" pitchFamily="34" charset="0"/>
              </a:rPr>
              <a:t>9-7=</a:t>
            </a:r>
            <a:r>
              <a:rPr lang="ru-RU" sz="4000" b="1" spc="3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1196752"/>
            <a:ext cx="2088232" cy="70788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79984" y="205703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300" dirty="0">
                <a:latin typeface="Calibri" pitchFamily="34" charset="0"/>
                <a:cs typeface="Calibri" pitchFamily="34" charset="0"/>
              </a:rPr>
              <a:t>7-7=</a:t>
            </a:r>
            <a:r>
              <a:rPr lang="ru-RU" sz="4000" b="1" spc="3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79984" y="2057038"/>
            <a:ext cx="2088232" cy="70788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79984" y="2924944"/>
            <a:ext cx="2151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300" dirty="0">
                <a:latin typeface="Calibri" pitchFamily="34" charset="0"/>
                <a:cs typeface="Calibri" pitchFamily="34" charset="0"/>
              </a:rPr>
              <a:t>10-7=</a:t>
            </a:r>
            <a:r>
              <a:rPr lang="ru-RU" sz="4000" b="1" spc="3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79984" y="2924944"/>
            <a:ext cx="2088232" cy="70788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79984" y="3789040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300" dirty="0">
                <a:latin typeface="Calibri" pitchFamily="34" charset="0"/>
                <a:cs typeface="Calibri" pitchFamily="34" charset="0"/>
              </a:rPr>
              <a:t>8-7=</a:t>
            </a:r>
            <a:r>
              <a:rPr lang="ru-RU" sz="4000" b="1" spc="3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79984" y="3789040"/>
            <a:ext cx="2088232" cy="70788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4725144"/>
            <a:ext cx="2088232" cy="70788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29044" y="491056"/>
            <a:ext cx="8280919" cy="492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Посчитай.        Для проверки 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кликни мышкой по примеру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627" y="4052002"/>
            <a:ext cx="2566746" cy="261735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grpSp>
        <p:nvGrpSpPr>
          <p:cNvPr id="25" name="Группа 24"/>
          <p:cNvGrpSpPr/>
          <p:nvPr/>
        </p:nvGrpSpPr>
        <p:grpSpPr>
          <a:xfrm>
            <a:off x="7452320" y="5630404"/>
            <a:ext cx="1120299" cy="698104"/>
            <a:chOff x="7467569" y="5776309"/>
            <a:chExt cx="1440160" cy="792088"/>
          </a:xfrm>
          <a:solidFill>
            <a:srgbClr val="FFFF00"/>
          </a:solidFill>
        </p:grpSpPr>
        <p:sp>
          <p:nvSpPr>
            <p:cNvPr id="26" name="Стрелка вправо с вырезом 25">
              <a:hlinkClick r:id="" action="ppaction://hlinkshowjump?jump=endshow"/>
            </p:cNvPr>
            <p:cNvSpPr/>
            <p:nvPr/>
          </p:nvSpPr>
          <p:spPr>
            <a:xfrm>
              <a:off x="7467569" y="5776309"/>
              <a:ext cx="1440160" cy="792088"/>
            </a:xfrm>
            <a:prstGeom prst="notchedRightArrow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FFFF00"/>
                </a:solidFill>
              </a:endParaRPr>
            </a:p>
          </p:txBody>
        </p:sp>
        <p:sp>
          <p:nvSpPr>
            <p:cNvPr id="27" name="TextBox 26">
              <a:hlinkClick r:id="" action="ppaction://hlinkshowjump?jump=endshow"/>
            </p:cNvPr>
            <p:cNvSpPr txBox="1"/>
            <p:nvPr/>
          </p:nvSpPr>
          <p:spPr>
            <a:xfrm>
              <a:off x="7652705" y="5987682"/>
              <a:ext cx="1033862" cy="384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Выход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126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0.0052 0.59768 L 0.56041 0.59097 L 0.55173 -0.00463 " pathEditMode="fixed" ptsTypes="AA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00677 0.47361 L 0.56371 0.46458 L 0.55503 -0.00903 " pathEditMode="fixed" ptsTypes="AAAA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0.0052 0.34699 L 0.56215 0.34236 L 0.5552 -0.02084 " pathEditMode="fixed" ptsTypes="AAAA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14815E-6 L 0.00504 0.22523 L 0.56198 0.21388 L 0.55851 -0.01389 " pathEditMode="fixed" ptsTypes="AAAA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284729"/>
            <a:ext cx="720080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Автор шаблона: </a:t>
            </a:r>
            <a:r>
              <a:rPr lang="ru-RU" sz="2000" b="1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Ранько</a:t>
            </a:r>
            <a:r>
              <a:rPr lang="ru-RU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Елена Алексеевна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hlinkClick r:id="rId2"/>
              </a:rPr>
              <a:t>http://elenaranko.ucoz.ru/</a:t>
            </a:r>
            <a:endParaRPr lang="ru-RU" sz="20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Шаблон выполнен в программе </a:t>
            </a:r>
            <a:r>
              <a:rPr lang="en-US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Adobe Photoshop CS2</a:t>
            </a:r>
            <a:r>
              <a:rPr lang="ru-RU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ru-RU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Для создания использовались изображения:</a:t>
            </a:r>
          </a:p>
          <a:p>
            <a:pPr marL="72000">
              <a:buClr>
                <a:srgbClr val="800000"/>
              </a:buClr>
              <a:buSzPct val="75000"/>
              <a:buFont typeface="Wingdings" pitchFamily="2" charset="2"/>
              <a:buChar char="v"/>
            </a:pPr>
            <a:r>
              <a:rPr lang="ru-RU" sz="16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шелковая ткань (рамка, фон) :   </a:t>
            </a:r>
          </a:p>
          <a:p>
            <a:pPr marL="72000">
              <a:buClr>
                <a:srgbClr val="800000"/>
              </a:buClr>
              <a:buSzPct val="75000"/>
            </a:pPr>
            <a:r>
              <a:rPr lang="ru-RU" sz="1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hlinkClick r:id="rId3"/>
              </a:rPr>
              <a:t>http://img-fotki.yandex.ru/get/5818/103425212.43/0_5d46e_908e4c4a_XL</a:t>
            </a:r>
            <a:endParaRPr lang="ru-RU" sz="1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72000">
              <a:buClr>
                <a:srgbClr val="800000"/>
              </a:buClr>
              <a:buSzPct val="75000"/>
              <a:buFont typeface="Wingdings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sz="16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фон для заливки второй линии рамки: </a:t>
            </a:r>
            <a:r>
              <a:rPr lang="ru-RU" sz="1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hlinkClick r:id="rId4"/>
              </a:rPr>
              <a:t>http://www.lenagold.ru/fon/uzor/gelkr/gelkruor89.jpg</a:t>
            </a:r>
            <a:r>
              <a:rPr lang="ru-RU" sz="1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72000">
              <a:buClr>
                <a:srgbClr val="800000"/>
              </a:buClr>
              <a:buSzPct val="75000"/>
              <a:buFont typeface="Wingdings" pitchFamily="2" charset="2"/>
              <a:buChar char="v"/>
            </a:pPr>
            <a:r>
              <a:rPr lang="ru-RU" sz="16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золотой фон для цветов: </a:t>
            </a:r>
            <a:r>
              <a:rPr lang="ru-RU" sz="1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hlinkClick r:id="rId5"/>
              </a:rPr>
              <a:t>http://stat17.privet.ru/lr/0a01fff26b307367f21fb799de814e04</a:t>
            </a:r>
            <a:r>
              <a:rPr lang="ru-RU" sz="1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72000" lvl="0">
              <a:buClr>
                <a:srgbClr val="800000"/>
              </a:buClr>
              <a:buSzPct val="75000"/>
              <a:buFont typeface="Wingdings" pitchFamily="2" charset="2"/>
              <a:buChar char="v"/>
            </a:pPr>
            <a:r>
              <a:rPr lang="ru-RU" sz="16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декоративный элемент внизу выполнен при помощи маски: </a:t>
            </a:r>
          </a:p>
          <a:p>
            <a:pPr marL="72000" lvl="0">
              <a:buSzPct val="75000"/>
            </a:pPr>
            <a:r>
              <a:rPr lang="ru-RU" sz="1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hlinkClick r:id="rId6"/>
              </a:rPr>
              <a:t>http://www.cantinhodaverinha.net/masks/SN41_Verinha.msk.jpg</a:t>
            </a:r>
            <a:r>
              <a:rPr lang="ru-RU" sz="1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ru-RU" sz="1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72000" lvl="0" algn="ctr"/>
            <a:endParaRPr lang="en-US" sz="9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SzPct val="75000"/>
            </a:pPr>
            <a:endParaRPr lang="ru-RU" sz="1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SzPct val="75000"/>
            </a:pPr>
            <a:r>
              <a:rPr lang="ru-RU" sz="1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Собака </a:t>
            </a:r>
            <a:r>
              <a:rPr lang="en-US" sz="1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hlinkClick r:id="rId7"/>
              </a:rPr>
              <a:t>http://img1.liveinternet.ru/images/attach/d/1/130/181/130181467_486.png</a:t>
            </a:r>
            <a:r>
              <a:rPr lang="ru-RU" sz="1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20880" cy="64807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Информационные источники</a:t>
            </a:r>
          </a:p>
        </p:txBody>
      </p:sp>
      <p:pic>
        <p:nvPicPr>
          <p:cNvPr id="5" name="Рисунок 4" descr="Рисунок7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764704"/>
            <a:ext cx="6477969" cy="6480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168</Words>
  <Application>Microsoft Office PowerPoint</Application>
  <PresentationFormat>Экран (4:3)</PresentationFormat>
  <Paragraphs>27</Paragraphs>
  <Slides>4</Slides>
  <Notes>2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Calibri</vt:lpstr>
      <vt:lpstr>Times New Roman</vt:lpstr>
      <vt:lpstr>Wingdings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Информационные источники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Прибавить и вычесть число 7</dc:title>
  <dc:creator>Фокина Лидия Петровна</dc:creator>
  <cp:keywords>Дидактический материал</cp:keywords>
  <cp:lastModifiedBy>acer</cp:lastModifiedBy>
  <cp:revision>79</cp:revision>
  <dcterms:created xsi:type="dcterms:W3CDTF">2013-08-23T08:38:35Z</dcterms:created>
  <dcterms:modified xsi:type="dcterms:W3CDTF">2017-11-03T16:36:27Z</dcterms:modified>
</cp:coreProperties>
</file>