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DF"/>
    <a:srgbClr val="D598F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42208-97B8-4E27-9095-712E9F03350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7692D1-104D-4737-BDA7-80513E244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42208-97B8-4E27-9095-712E9F03350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7692D1-104D-4737-BDA7-80513E244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42208-97B8-4E27-9095-712E9F03350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7692D1-104D-4737-BDA7-80513E244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42208-97B8-4E27-9095-712E9F03350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7692D1-104D-4737-BDA7-80513E244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42208-97B8-4E27-9095-712E9F03350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7692D1-104D-4737-BDA7-80513E244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42208-97B8-4E27-9095-712E9F03350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7692D1-104D-4737-BDA7-80513E244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42208-97B8-4E27-9095-712E9F03350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7692D1-104D-4737-BDA7-80513E244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42208-97B8-4E27-9095-712E9F03350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7692D1-104D-4737-BDA7-80513E244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42208-97B8-4E27-9095-712E9F03350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7692D1-104D-4737-BDA7-80513E244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42208-97B8-4E27-9095-712E9F03350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7692D1-104D-4737-BDA7-80513E244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142208-97B8-4E27-9095-712E9F03350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7692D1-104D-4737-BDA7-80513E244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png"/><Relationship Id="rId27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lncanet &amp;Scy;&amp;ocy;&amp;lcy;&amp;ncy;&amp;tscy;&amp;acy; &amp;ncy;&amp;iecy;&amp;tcy; &amp;Rcy;&amp;ucy;&amp;lcy;&amp;ocy;&amp;ncy;&amp;ncy;&amp;ycy;&amp;iecy; &amp;shcy;&amp;tcy;&amp;ocy;&amp;rcy;&amp;ycy; &amp;ZHcy;&amp;acy;&amp;lcy;&amp;yucy;&amp;zcy;&amp;icy; &amp;Kcy;&amp;ucy;&amp;pcy;&amp;lcy;&amp;yucy; &amp;shcy;&amp;tcy;&amp;ocy;&amp;rcy;&amp;ycy; &amp;Rcy;&amp;ocy;&amp;lcy;&amp;shcy;&amp;tcy;&amp;ocy;&amp;rcy;&amp;ycy; &amp;Mcy;&amp;icy;&amp;ncy;&amp;scy;&amp;kcy; &amp;SHcy;&amp;IOcy;&amp;Lcy;&amp;Kcy; &amp;scy;&amp;icy;&amp;rcy;&amp;iecy;&amp;ncy;&amp;iecy;&amp;vcy;&amp;ycy;&amp;jcy;, 89&amp;mcy;&amp;mcy;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&amp;Scy;&amp;icy;&amp;rcy;&amp;iecy;&amp;ncy;&amp;iecy;&amp;vcy;&amp;ycy;&amp;iecy; &amp;ecy;&amp;kcy;&amp;scy;&amp;kcy;&amp;lcy;&amp;yucy;&amp;zcy;&amp;icy;&amp;vcy;&amp;ncy;&amp;ycy;&amp;iecy; &amp;tcy;&amp;iecy;&amp;kcy;&amp;scy;&amp;tcy;&amp;ucy;&amp;rcy;&amp;ycy;/Lilac exclusive textures - &amp;tcy;&amp;iecy;&amp;kcy;&amp;scy;&amp;tcy;&amp;ucy;&amp;rcy;&amp;ycy;, &amp;zcy;&amp;acy;&amp;lcy;&amp;icy;&amp;vcy;&amp;kcy;&amp;icy; - &amp;icy;&amp;ncy;&amp;scy;&amp;tcy;&amp;rcy;&amp;ucy;&amp;mcy;&amp;iecy;&amp;ncy;&amp;tcy;&amp;ycy; &amp;dcy;&amp;lcy;&amp;yacy; &amp;fcy;&amp;ocy;&amp;tcy;&amp;ocy;&amp;shcy;&amp;ocy;&amp;pcy;&amp;acy; - &amp;Kcy;&amp;acy;&amp;tcy;&amp;acy;&amp;lcy;&amp;ocy;&amp;gcy; &amp;mcy;&amp;acy;&amp;tcy;&amp;iecy;&amp;rcy;&amp;icy;&amp;acy;&amp;lcy;&amp;ocy;&amp;vcy; &amp;dcy;&amp;lcy;&amp;yacy;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Скругленный прямоугольник 8"/>
          <p:cNvSpPr/>
          <p:nvPr userDrawn="1"/>
        </p:nvSpPr>
        <p:spPr>
          <a:xfrm>
            <a:off x="285720" y="285728"/>
            <a:ext cx="8572560" cy="6286544"/>
          </a:xfrm>
          <a:prstGeom prst="roundRect">
            <a:avLst>
              <a:gd name="adj" fmla="val 5792"/>
            </a:avLst>
          </a:prstGeom>
          <a:solidFill>
            <a:srgbClr val="D598FA">
              <a:alpha val="6509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&amp;Dcy;&amp;iecy;&amp;kcy;&amp;ocy;&amp;rcy; &amp;zcy;&amp;icy;&amp;mcy;&amp;ncy;&amp;icy;&amp;jcy;. &amp;Ocy;&amp;bcy;&amp;scy;&amp;ucy;&amp;zhcy;&amp;dcy;&amp;iecy;&amp;ncy;&amp;icy;&amp;iecy; &amp;ncy;&amp;acy; LiveInternet - &amp;Rcy;&amp;ocy;&amp;scy;&amp;scy;&amp;icy;&amp;jcy;&amp;scy;&amp;kcy;&amp;icy;&amp;jcy; &amp;Scy;&amp;iecy;&amp;rcy;&amp;vcy;&amp;icy;&amp;scy;…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29520" y="-1"/>
            <a:ext cx="1500198" cy="2250297"/>
          </a:xfrm>
          <a:prstGeom prst="rect">
            <a:avLst/>
          </a:prstGeom>
          <a:noFill/>
        </p:spPr>
      </p:pic>
      <p:pic>
        <p:nvPicPr>
          <p:cNvPr id="13318" name="Picture 6" descr="&amp;Fcy;&amp;ocy;&amp;tcy;&amp;ocy;@Mail.Ru: trio-studio@community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16" y="571480"/>
            <a:ext cx="357190" cy="362039"/>
          </a:xfrm>
          <a:prstGeom prst="rect">
            <a:avLst/>
          </a:prstGeom>
          <a:noFill/>
        </p:spPr>
      </p:pic>
      <p:pic>
        <p:nvPicPr>
          <p:cNvPr id="13320" name="Picture 8" descr="&amp;Zcy;&amp;icy;&amp;mcy;&amp;ncy;&amp;icy;&amp;jcy; &amp;pcy;&amp;rcy;&amp;acy;&amp;zcy;&amp;dcy;&amp;ncy;&amp;icy;&amp;kcy;. &amp;Dcy;&amp;iecy;&amp;kcy;&amp;ocy;&amp;rcy;&amp;acy;&amp;tcy;&amp;icy;&amp;vcy;&amp;ncy;&amp;ycy;&amp;iecy; &amp;ecy;&amp;lcy;&amp;iecy;&amp;mcy;&amp;iecy;&amp;ncy;&amp;tcy;&amp;ycy;. - &amp;Pcy;&amp;rcy;&amp;acy;&amp;zcy;&amp;dcy;&amp;ncy;&amp;icy;&amp;kcy;&amp;icy; - &amp;Kcy;&amp;lcy;&amp;icy;&amp;pcy;&amp;acy;&amp;rcy;&amp;tcy;&amp;ycy; PNG - &amp;Kcy;&amp;lcy;&amp;icy;&amp;pcy;&amp;acy;&amp;rcy;&amp;tcy;&amp;ycy; &amp;ucy; &amp;Acy;&amp;ncy;&amp;ncy;&amp;ycy;."/>
          <p:cNvPicPr>
            <a:picLocks noChangeAspect="1" noChangeArrowheads="1"/>
          </p:cNvPicPr>
          <p:nvPr userDrawn="1"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2789"/>
          <a:stretch>
            <a:fillRect/>
          </a:stretch>
        </p:blipFill>
        <p:spPr bwMode="auto">
          <a:xfrm>
            <a:off x="6858016" y="4857760"/>
            <a:ext cx="1928826" cy="2000239"/>
          </a:xfrm>
          <a:prstGeom prst="rect">
            <a:avLst/>
          </a:prstGeom>
          <a:noFill/>
        </p:spPr>
      </p:pic>
      <p:pic>
        <p:nvPicPr>
          <p:cNvPr id="23" name="Picture 2" descr="&amp;Zcy;&amp;icy;&amp;mcy;&amp;ncy;&amp;icy;&amp;jcy; &amp;pcy;&amp;rcy;&amp;acy;&amp;zcy;&amp;dcy;&amp;ncy;&amp;icy;&amp;kcy;. &amp;Dcy;&amp;iecy;&amp;kcy;&amp;ocy;&amp;rcy;&amp;acy;&amp;tcy;&amp;icy;&amp;vcy;&amp;ncy;&amp;ycy;&amp;iecy; &amp;ecy;&amp;lcy;&amp;iecy;&amp;mcy;&amp;iecy;&amp;ncy;&amp;tcy;&amp;ycy;. - &amp;Pcy;&amp;rcy;&amp;acy;&amp;zcy;&amp;dcy;&amp;ncy;&amp;icy;&amp;kcy;&amp;icy; - &amp;Kcy;&amp;lcy;&amp;icy;&amp;pcy;&amp;acy;&amp;rcy;&amp;tcy;&amp;ycy; PNG - &amp;Kcy;&amp;lcy;&amp;icy;&amp;pcy;&amp;acy;&amp;rcy;&amp;tcy;&amp;ycy; &amp;ucy; &amp;Acy;&amp;ncy;&amp;ncy;&amp;ycy;."/>
          <p:cNvPicPr>
            <a:picLocks noChangeAspect="1" noChangeArrowheads="1"/>
          </p:cNvPicPr>
          <p:nvPr userDrawn="1"/>
        </p:nvPicPr>
        <p:blipFill>
          <a:blip r:embed="rId18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 contrast="30000"/>
          </a:blip>
          <a:srcRect/>
          <a:stretch>
            <a:fillRect/>
          </a:stretch>
        </p:blipFill>
        <p:spPr bwMode="auto">
          <a:xfrm rot="4718547">
            <a:off x="6848795" y="2822208"/>
            <a:ext cx="2886275" cy="1953045"/>
          </a:xfrm>
          <a:prstGeom prst="rect">
            <a:avLst/>
          </a:prstGeom>
          <a:noFill/>
        </p:spPr>
      </p:pic>
      <p:pic>
        <p:nvPicPr>
          <p:cNvPr id="24" name="Picture 8" descr="9 &amp;icy;&amp;yucy;&amp;lcy;&amp;yacy; &amp;Dcy;&amp;iecy;&amp;ncy;&amp;softcy; &amp;vcy;&amp;iecy;&amp;rcy;&amp;ycy; &amp;vcy; &amp;iecy;&amp;dcy;&amp;icy;&amp;ncy;&amp;ocy;&amp;rcy;&amp;ocy;&amp;gcy;&amp;ocy;&amp;vcy; - 8 &amp;Icy;&amp;yucy;&amp;lcy;&amp;yacy; 2013 - &amp;Ucy; &amp;Ncy;&amp;acy;&amp;tcy;&amp;acy;&amp;lcy;&amp;icy;&amp;icy;. - &amp;Mcy;&amp;iecy;&amp;scy;&amp;tcy;&amp;ocy;&amp;tcy;&amp;vcy;&amp;ocy;&amp;rcy;&amp;chcy;&amp;iecy;&amp;scy;&amp;tcy;&amp;vcy;&amp;ocy;"/>
          <p:cNvPicPr>
            <a:picLocks noChangeAspect="1" noChangeArrowheads="1"/>
          </p:cNvPicPr>
          <p:nvPr userDrawn="1"/>
        </p:nvPicPr>
        <p:blipFill>
          <a:blip r:embed="rId19" cstate="print">
            <a:lum bright="10000"/>
          </a:blip>
          <a:srcRect/>
          <a:stretch>
            <a:fillRect/>
          </a:stretch>
        </p:blipFill>
        <p:spPr bwMode="auto">
          <a:xfrm>
            <a:off x="2634847" y="0"/>
            <a:ext cx="3874307" cy="745059"/>
          </a:xfrm>
          <a:prstGeom prst="rect">
            <a:avLst/>
          </a:prstGeom>
          <a:noFill/>
        </p:spPr>
      </p:pic>
      <p:pic>
        <p:nvPicPr>
          <p:cNvPr id="29" name="Picture 10" descr="&amp;Ocy;&amp;kcy;&amp;ucy;&amp;ncy;&amp;icy;&amp;scy;&amp;softcy; &amp;vcy; &amp;Ncy;&amp;ocy;&amp;vcy;&amp;ycy;&amp;jcy; &amp;gcy;&amp;ocy;&amp;dcy;. - Valentina Vladimirovna Souprounova"/>
          <p:cNvPicPr>
            <a:picLocks noChangeAspect="1" noChangeArrowheads="1"/>
          </p:cNvPicPr>
          <p:nvPr userDrawn="1"/>
        </p:nvPicPr>
        <p:blipFill>
          <a:blip r:embed="rId2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2330" y="1428736"/>
            <a:ext cx="357190" cy="387704"/>
          </a:xfrm>
          <a:prstGeom prst="rect">
            <a:avLst/>
          </a:prstGeom>
          <a:noFill/>
        </p:spPr>
      </p:pic>
      <p:pic>
        <p:nvPicPr>
          <p:cNvPr id="30" name="Picture 12" descr="&amp;Zcy;&amp;icy;&amp;mcy;&amp;acy;. &amp;Pcy;&amp;iecy;&amp;rcy;&amp;vcy;&amp;ycy;&amp;jcy; &amp;scy;&amp;ncy;&amp;iecy;&amp;gcy;. KitaClub - &amp;lcy;&amp;ucy;&amp;chcy;&amp;shcy;&amp;icy;&amp;jcy; &amp;pcy;&amp;ocy;&amp;rcy;&amp;tcy;&amp;acy;&amp;lcy; &amp;dcy;&amp;lcy;&amp;yacy; &amp;dcy;&amp;iecy;&amp;vcy;&amp;ocy;&amp;chcy;&amp;iecy;&amp;kcy;!"/>
          <p:cNvPicPr>
            <a:picLocks noChangeAspect="1" noChangeArrowheads="1"/>
          </p:cNvPicPr>
          <p:nvPr userDrawn="1"/>
        </p:nvPicPr>
        <p:blipFill>
          <a:blip r:embed="rId21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15206" y="142852"/>
            <a:ext cx="428628" cy="466823"/>
          </a:xfrm>
          <a:prstGeom prst="rect">
            <a:avLst/>
          </a:prstGeom>
          <a:noFill/>
        </p:spPr>
      </p:pic>
      <p:pic>
        <p:nvPicPr>
          <p:cNvPr id="31" name="Picture 12" descr="&amp;Zcy;&amp;icy;&amp;mcy;&amp;acy;. &amp;Pcy;&amp;iecy;&amp;rcy;&amp;vcy;&amp;ycy;&amp;jcy; &amp;scy;&amp;ncy;&amp;iecy;&amp;gcy;. KitaClub - &amp;lcy;&amp;ucy;&amp;chcy;&amp;shcy;&amp;icy;&amp;jcy; &amp;pcy;&amp;ocy;&amp;rcy;&amp;tcy;&amp;acy;&amp;lcy; &amp;dcy;&amp;lcy;&amp;yacy; &amp;dcy;&amp;iecy;&amp;vcy;&amp;ocy;&amp;chcy;&amp;iecy;&amp;kcy;!"/>
          <p:cNvPicPr>
            <a:picLocks noChangeAspect="1" noChangeArrowheads="1"/>
          </p:cNvPicPr>
          <p:nvPr userDrawn="1"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8501090" y="857232"/>
            <a:ext cx="428628" cy="466823"/>
          </a:xfrm>
          <a:prstGeom prst="rect">
            <a:avLst/>
          </a:prstGeom>
          <a:noFill/>
        </p:spPr>
      </p:pic>
      <p:pic>
        <p:nvPicPr>
          <p:cNvPr id="33" name="Picture 10" descr="&amp;Ocy;&amp;kcy;&amp;ucy;&amp;ncy;&amp;icy;&amp;scy;&amp;softcy; &amp;vcy; &amp;Ncy;&amp;ocy;&amp;vcy;&amp;ycy;&amp;jcy; &amp;gcy;&amp;ocy;&amp;dcy;. - Valentina Vladimirovna Souprounova"/>
          <p:cNvPicPr>
            <a:picLocks noChangeAspect="1" noChangeArrowheads="1"/>
          </p:cNvPicPr>
          <p:nvPr userDrawn="1"/>
        </p:nvPicPr>
        <p:blipFill>
          <a:blip r:embed="rId2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7929586" y="2357430"/>
            <a:ext cx="394894" cy="428628"/>
          </a:xfrm>
          <a:prstGeom prst="rect">
            <a:avLst/>
          </a:prstGeom>
          <a:noFill/>
        </p:spPr>
      </p:pic>
      <p:pic>
        <p:nvPicPr>
          <p:cNvPr id="35" name="Picture 8" descr="9 &amp;icy;&amp;yucy;&amp;lcy;&amp;yacy; &amp;Dcy;&amp;iecy;&amp;ncy;&amp;softcy; &amp;vcy;&amp;iecy;&amp;rcy;&amp;ycy; &amp;vcy; &amp;iecy;&amp;dcy;&amp;icy;&amp;ncy;&amp;ocy;&amp;rcy;&amp;ocy;&amp;gcy;&amp;ocy;&amp;vcy; - 8 &amp;Icy;&amp;yucy;&amp;lcy;&amp;yacy; 2013 - &amp;Ucy; &amp;Ncy;&amp;acy;&amp;tcy;&amp;acy;&amp;lcy;&amp;icy;&amp;icy;. - &amp;Mcy;&amp;iecy;&amp;scy;&amp;tcy;&amp;ocy;&amp;tcy;&amp;vcy;&amp;ocy;&amp;rcy;&amp;chcy;&amp;iecy;&amp;scy;&amp;tcy;&amp;vcy;&amp;ocy;"/>
          <p:cNvPicPr>
            <a:picLocks noChangeAspect="1" noChangeArrowheads="1"/>
          </p:cNvPicPr>
          <p:nvPr userDrawn="1"/>
        </p:nvPicPr>
        <p:blipFill>
          <a:blip r:embed="rId19" cstate="print">
            <a:lum bright="10000"/>
          </a:blip>
          <a:srcRect/>
          <a:stretch>
            <a:fillRect/>
          </a:stretch>
        </p:blipFill>
        <p:spPr bwMode="auto">
          <a:xfrm>
            <a:off x="2634847" y="6112941"/>
            <a:ext cx="3874307" cy="745059"/>
          </a:xfrm>
          <a:prstGeom prst="rect">
            <a:avLst/>
          </a:prstGeom>
          <a:noFill/>
        </p:spPr>
      </p:pic>
      <p:pic>
        <p:nvPicPr>
          <p:cNvPr id="36" name="Picture 8" descr="&amp;Zcy;&amp;icy;&amp;mcy;&amp;ncy;&amp;icy;&amp;jcy; &amp;pcy;&amp;rcy;&amp;acy;&amp;zcy;&amp;dcy;&amp;ncy;&amp;icy;&amp;kcy;. &amp;Dcy;&amp;iecy;&amp;kcy;&amp;ocy;&amp;rcy;&amp;acy;&amp;tcy;&amp;icy;&amp;vcy;&amp;ncy;&amp;ycy;&amp;iecy; &amp;ecy;&amp;lcy;&amp;iecy;&amp;mcy;&amp;iecy;&amp;ncy;&amp;tcy;&amp;ycy;. - &amp;Pcy;&amp;rcy;&amp;acy;&amp;zcy;&amp;dcy;&amp;ncy;&amp;icy;&amp;kcy;&amp;icy; - &amp;Kcy;&amp;lcy;&amp;icy;&amp;pcy;&amp;acy;&amp;rcy;&amp;tcy;&amp;ycy; PNG - &amp;Kcy;&amp;lcy;&amp;icy;&amp;pcy;&amp;acy;&amp;rcy;&amp;tcy;&amp;ycy; &amp;ucy; &amp;Acy;&amp;ncy;&amp;ncy;&amp;ycy;."/>
          <p:cNvPicPr>
            <a:picLocks noChangeAspect="1" noChangeArrowheads="1"/>
          </p:cNvPicPr>
          <p:nvPr userDrawn="1"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2789"/>
          <a:stretch>
            <a:fillRect/>
          </a:stretch>
        </p:blipFill>
        <p:spPr bwMode="auto">
          <a:xfrm rot="5192188">
            <a:off x="92142" y="4594960"/>
            <a:ext cx="1928826" cy="2000239"/>
          </a:xfrm>
          <a:prstGeom prst="rect">
            <a:avLst/>
          </a:prstGeom>
          <a:noFill/>
        </p:spPr>
      </p:pic>
      <p:pic>
        <p:nvPicPr>
          <p:cNvPr id="37" name="Picture 10" descr="&amp;Ocy;&amp;kcy;&amp;ucy;&amp;ncy;&amp;icy;&amp;scy;&amp;softcy; &amp;vcy; &amp;Ncy;&amp;ocy;&amp;vcy;&amp;ycy;&amp;jcy; &amp;gcy;&amp;ocy;&amp;dcy;. - Valentina Vladimirovna Souprounova"/>
          <p:cNvPicPr>
            <a:picLocks noChangeAspect="1" noChangeArrowheads="1"/>
          </p:cNvPicPr>
          <p:nvPr userDrawn="1"/>
        </p:nvPicPr>
        <p:blipFill>
          <a:blip r:embed="rId2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1357290" y="214290"/>
            <a:ext cx="500066" cy="542785"/>
          </a:xfrm>
          <a:prstGeom prst="rect">
            <a:avLst/>
          </a:prstGeom>
          <a:noFill/>
        </p:spPr>
      </p:pic>
      <p:pic>
        <p:nvPicPr>
          <p:cNvPr id="38" name="Picture 12" descr="&amp;Zcy;&amp;icy;&amp;mcy;&amp;acy;. &amp;Pcy;&amp;iecy;&amp;rcy;&amp;vcy;&amp;ycy;&amp;jcy; &amp;scy;&amp;ncy;&amp;iecy;&amp;gcy;. KitaClub - &amp;lcy;&amp;ucy;&amp;chcy;&amp;shcy;&amp;icy;&amp;jcy; &amp;pcy;&amp;ocy;&amp;rcy;&amp;tcy;&amp;acy;&amp;lcy; &amp;dcy;&amp;lcy;&amp;yacy; &amp;dcy;&amp;iecy;&amp;vcy;&amp;ocy;&amp;chcy;&amp;iecy;&amp;kcy;!"/>
          <p:cNvPicPr>
            <a:picLocks noChangeAspect="1" noChangeArrowheads="1"/>
          </p:cNvPicPr>
          <p:nvPr userDrawn="1"/>
        </p:nvPicPr>
        <p:blipFill>
          <a:blip r:embed="rId25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71472" y="1071546"/>
            <a:ext cx="459151" cy="500066"/>
          </a:xfrm>
          <a:prstGeom prst="rect">
            <a:avLst/>
          </a:prstGeom>
          <a:noFill/>
        </p:spPr>
      </p:pic>
      <p:pic>
        <p:nvPicPr>
          <p:cNvPr id="39" name="Picture 6" descr="&amp;Fcy;&amp;ocy;&amp;tcy;&amp;ocy;@Mail.Ru: trio-studio@community"/>
          <p:cNvPicPr>
            <a:picLocks noChangeAspect="1" noChangeArrowheads="1"/>
          </p:cNvPicPr>
          <p:nvPr userDrawn="1"/>
        </p:nvPicPr>
        <p:blipFill>
          <a:blip r:embed="rId2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214290"/>
            <a:ext cx="500066" cy="506855"/>
          </a:xfrm>
          <a:prstGeom prst="rect">
            <a:avLst/>
          </a:prstGeom>
          <a:noFill/>
        </p:spPr>
      </p:pic>
      <p:pic>
        <p:nvPicPr>
          <p:cNvPr id="40" name="Picture 6" descr="&amp;Fcy;&amp;ocy;&amp;tcy;&amp;ocy;@Mail.Ru: trio-studio@community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1857364"/>
            <a:ext cx="357190" cy="362039"/>
          </a:xfrm>
          <a:prstGeom prst="rect">
            <a:avLst/>
          </a:prstGeom>
          <a:noFill/>
        </p:spPr>
      </p:pic>
      <p:pic>
        <p:nvPicPr>
          <p:cNvPr id="41" name="Picture 8" descr="&amp;Zcy;&amp;icy;&amp;mcy;&amp;ncy;&amp;icy;&amp;jcy; &amp;pcy;&amp;rcy;&amp;acy;&amp;zcy;&amp;dcy;&amp;ncy;&amp;icy;&amp;kcy;. &amp;Dcy;&amp;iecy;&amp;kcy;&amp;ocy;&amp;rcy;&amp;acy;&amp;tcy;&amp;icy;&amp;vcy;&amp;ncy;&amp;ycy;&amp;iecy; &amp;ecy;&amp;lcy;&amp;iecy;&amp;mcy;&amp;iecy;&amp;ncy;&amp;tcy;&amp;ycy;. - &amp;Pcy;&amp;rcy;&amp;acy;&amp;zcy;&amp;dcy;&amp;ncy;&amp;icy;&amp;kcy;&amp;icy; - &amp;Kcy;&amp;lcy;&amp;icy;&amp;pcy;&amp;acy;&amp;rcy;&amp;tcy;&amp;ycy; PNG - &amp;Kcy;&amp;lcy;&amp;icy;&amp;pcy;&amp;acy;&amp;rcy;&amp;tcy;&amp;ycy; &amp;ucy; &amp;Acy;&amp;ncy;&amp;ncy;&amp;ycy;."/>
          <p:cNvPicPr>
            <a:picLocks noChangeAspect="1" noChangeArrowheads="1"/>
          </p:cNvPicPr>
          <p:nvPr userDrawn="1"/>
        </p:nvPicPr>
        <p:blipFill>
          <a:blip r:embed="rId2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2789"/>
          <a:stretch>
            <a:fillRect/>
          </a:stretch>
        </p:blipFill>
        <p:spPr bwMode="auto">
          <a:xfrm rot="5192188">
            <a:off x="269248" y="3085501"/>
            <a:ext cx="1150598" cy="1193198"/>
          </a:xfrm>
          <a:prstGeom prst="rect">
            <a:avLst/>
          </a:prstGeom>
          <a:noFill/>
        </p:spPr>
      </p:pic>
      <p:pic>
        <p:nvPicPr>
          <p:cNvPr id="42" name="Picture 10" descr="&amp;Ocy;&amp;kcy;&amp;ucy;&amp;ncy;&amp;icy;&amp;scy;&amp;softcy; &amp;vcy; &amp;Ncy;&amp;ocy;&amp;vcy;&amp;ycy;&amp;jcy; &amp;gcy;&amp;ocy;&amp;dcy;. - Valentina Vladimirovna Souprounova"/>
          <p:cNvPicPr>
            <a:picLocks noChangeAspect="1" noChangeArrowheads="1"/>
          </p:cNvPicPr>
          <p:nvPr userDrawn="1"/>
        </p:nvPicPr>
        <p:blipFill>
          <a:blip r:embed="rId28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785786" y="2428868"/>
            <a:ext cx="394894" cy="428628"/>
          </a:xfrm>
          <a:prstGeom prst="rect">
            <a:avLst/>
          </a:prstGeom>
          <a:noFill/>
        </p:spPr>
      </p:pic>
      <p:pic>
        <p:nvPicPr>
          <p:cNvPr id="43" name="Picture 12" descr="&amp;Zcy;&amp;icy;&amp;mcy;&amp;acy;. &amp;Pcy;&amp;iecy;&amp;rcy;&amp;vcy;&amp;ycy;&amp;jcy; &amp;scy;&amp;ncy;&amp;iecy;&amp;gcy;. KitaClub - &amp;lcy;&amp;ucy;&amp;chcy;&amp;shcy;&amp;icy;&amp;jcy; &amp;pcy;&amp;ocy;&amp;rcy;&amp;tcy;&amp;acy;&amp;lcy; &amp;dcy;&amp;lcy;&amp;yacy; &amp;dcy;&amp;iecy;&amp;vcy;&amp;ocy;&amp;chcy;&amp;iecy;&amp;kcy;!"/>
          <p:cNvPicPr>
            <a:picLocks noChangeAspect="1" noChangeArrowheads="1"/>
          </p:cNvPicPr>
          <p:nvPr userDrawn="1"/>
        </p:nvPicPr>
        <p:blipFill>
          <a:blip r:embed="rId29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1428728" y="928670"/>
            <a:ext cx="285752" cy="31121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playcast.ru/uploads/2014/01/04/7052875.png" TargetMode="External"/><Relationship Id="rId3" Type="http://schemas.openxmlformats.org/officeDocument/2006/relationships/hyperlink" Target="http://s46.radikal.ru/i112/1012/35/d383b2fbd918.png" TargetMode="External"/><Relationship Id="rId7" Type="http://schemas.openxmlformats.org/officeDocument/2006/relationships/hyperlink" Target="http://www.volga-line.ru/images/trueimg/originals/1/3FEE3155BCFF-1.jpg" TargetMode="External"/><Relationship Id="rId12" Type="http://schemas.openxmlformats.org/officeDocument/2006/relationships/hyperlink" Target="http://cliparts.co/cliparts/bpT/7d6/bpT7d66i9.png" TargetMode="External"/><Relationship Id="rId2" Type="http://schemas.openxmlformats.org/officeDocument/2006/relationships/hyperlink" Target="http://i32.fastpic.ru/big/2012/0224/e7/c15c4c24ba499bd3b06e7e26bd5b6ce7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112/44716693.12/0_80899_7fd516da_XL" TargetMode="External"/><Relationship Id="rId11" Type="http://schemas.openxmlformats.org/officeDocument/2006/relationships/hyperlink" Target="http://www.mamac.ru/images/pm/000008839.png" TargetMode="External"/><Relationship Id="rId5" Type="http://schemas.openxmlformats.org/officeDocument/2006/relationships/hyperlink" Target="http://stat18.privet.ru/lr/0a3033ff7e8708bf0ecbc9b87e5d162e" TargetMode="External"/><Relationship Id="rId10" Type="http://schemas.openxmlformats.org/officeDocument/2006/relationships/hyperlink" Target="https://s-media-cache-ak0.pinimg.com/originals/ad/c2/51/adc251282ff2eff2ba34823f4e72480f.jpg" TargetMode="External"/><Relationship Id="rId4" Type="http://schemas.openxmlformats.org/officeDocument/2006/relationships/hyperlink" Target="http://static.playcast.ru/uploads/2013/12/20/6907960.png" TargetMode="External"/><Relationship Id="rId9" Type="http://schemas.openxmlformats.org/officeDocument/2006/relationships/hyperlink" Target="http://narniapetnews.files.wordpress.com/2014/01/peqycorto-lindo.gif?w=54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70080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D22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Звонкие и глухие согласные  на конце и в середине слов</a:t>
            </a:r>
          </a:p>
        </p:txBody>
      </p:sp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8244408" y="5949280"/>
            <a:ext cx="504056" cy="504056"/>
          </a:xfrm>
          <a:prstGeom prst="actionButtonInformation">
            <a:avLst/>
          </a:prstGeom>
          <a:solidFill>
            <a:srgbClr val="D598FA"/>
          </a:solidFill>
          <a:ln>
            <a:solidFill>
              <a:srgbClr val="D22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31840" y="764704"/>
            <a:ext cx="259228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Русский язык  1 класс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33569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(тренажер-раскраска)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ГОЛО*КА</a:t>
            </a:r>
          </a:p>
        </p:txBody>
      </p:sp>
      <p:sp>
        <p:nvSpPr>
          <p:cNvPr id="5" name="6-конечная звезда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 Ф</a:t>
            </a:r>
          </a:p>
        </p:txBody>
      </p:sp>
      <p:sp>
        <p:nvSpPr>
          <p:cNvPr id="6" name="6-конечная звезда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ЛА*КИ</a:t>
            </a:r>
          </a:p>
        </p:txBody>
      </p:sp>
      <p:sp>
        <p:nvSpPr>
          <p:cNvPr id="5" name="6-конечная звезда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</a:t>
            </a:r>
          </a:p>
        </p:txBody>
      </p:sp>
      <p:sp>
        <p:nvSpPr>
          <p:cNvPr id="6" name="6-конечная звезда 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Б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ХВОС*</a:t>
            </a:r>
          </a:p>
        </p:txBody>
      </p:sp>
      <p:sp>
        <p:nvSpPr>
          <p:cNvPr id="5" name="6-конечная звезда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</a:t>
            </a:r>
          </a:p>
        </p:txBody>
      </p:sp>
      <p:sp>
        <p:nvSpPr>
          <p:cNvPr id="6" name="6-конечная звезда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МЕ*ЛА</a:t>
            </a:r>
          </a:p>
        </p:txBody>
      </p:sp>
      <p:sp>
        <p:nvSpPr>
          <p:cNvPr id="5" name="6-конечная звезда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</a:t>
            </a:r>
          </a:p>
        </p:txBody>
      </p:sp>
      <p:sp>
        <p:nvSpPr>
          <p:cNvPr id="6" name="6-конечная звезда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 Т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КО*</a:t>
            </a:r>
          </a:p>
        </p:txBody>
      </p:sp>
      <p:sp>
        <p:nvSpPr>
          <p:cNvPr id="5" name="6-конечная звезда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</a:t>
            </a:r>
          </a:p>
        </p:txBody>
      </p:sp>
      <p:sp>
        <p:nvSpPr>
          <p:cNvPr id="6" name="6-конечная звезда 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КО*ТИ</a:t>
            </a:r>
          </a:p>
        </p:txBody>
      </p:sp>
      <p:sp>
        <p:nvSpPr>
          <p:cNvPr id="5" name="6-конечная звезда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Г</a:t>
            </a:r>
          </a:p>
        </p:txBody>
      </p:sp>
      <p:sp>
        <p:nvSpPr>
          <p:cNvPr id="6" name="6-конечная звезда 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</a:t>
            </a: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У*КИ</a:t>
            </a:r>
          </a:p>
        </p:txBody>
      </p:sp>
      <p:sp>
        <p:nvSpPr>
          <p:cNvPr id="5" name="6-конечная звезда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Ж</a:t>
            </a:r>
          </a:p>
        </p:txBody>
      </p:sp>
      <p:sp>
        <p:nvSpPr>
          <p:cNvPr id="6" name="6-конечная звезда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Ш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СНЕ*</a:t>
            </a:r>
          </a:p>
        </p:txBody>
      </p:sp>
      <p:sp>
        <p:nvSpPr>
          <p:cNvPr id="5" name="6-конечная звезда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 Г</a:t>
            </a:r>
          </a:p>
        </p:txBody>
      </p:sp>
      <p:sp>
        <p:nvSpPr>
          <p:cNvPr id="6" name="6-конечная звезда 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  </a:t>
            </a:r>
            <a:r>
              <a:rPr lang="ru-RU" sz="3600" b="1" dirty="0">
                <a:solidFill>
                  <a:srgbClr val="FF0000"/>
                </a:solidFill>
              </a:rPr>
              <a:t>Молодцы!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s-media-cache-ak0.pinimg.com/originals/ad/c2/51/adc251282ff2eff2ba34823f4e72480f.jpg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524E9B"/>
              </a:clrFrom>
              <a:clrTo>
                <a:srgbClr val="524E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980728"/>
            <a:ext cx="3528392" cy="4752528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72400" y="5805264"/>
            <a:ext cx="576064" cy="576064"/>
          </a:xfrm>
          <a:prstGeom prst="actionButtonHome">
            <a:avLst/>
          </a:prstGeom>
          <a:solidFill>
            <a:srgbClr val="D598FA"/>
          </a:solidFill>
          <a:ln>
            <a:solidFill>
              <a:srgbClr val="D22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64704"/>
            <a:ext cx="65722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Ссылки на интернет-ресурсы</a:t>
            </a:r>
          </a:p>
          <a:p>
            <a:r>
              <a:rPr lang="en-US" sz="1600" dirty="0">
                <a:hlinkClick r:id="rId2"/>
              </a:rPr>
              <a:t>http://i32.fastpic.ru/big/2012/0224/e7/c15c4c24ba499bd3b06e7e26bd5b6ce7.jpeg</a:t>
            </a:r>
            <a:r>
              <a:rPr lang="ru-RU" sz="1600" dirty="0"/>
              <a:t> </a:t>
            </a:r>
          </a:p>
          <a:p>
            <a:r>
              <a:rPr lang="en-US" sz="1600" dirty="0">
                <a:hlinkClick r:id="rId3"/>
              </a:rPr>
              <a:t>http://s46.radikal.ru/i112/1012/35/d383b2fbd918.png</a:t>
            </a:r>
            <a:r>
              <a:rPr lang="ru-RU" sz="1600" dirty="0"/>
              <a:t> </a:t>
            </a:r>
          </a:p>
          <a:p>
            <a:r>
              <a:rPr lang="en-US" sz="1600" dirty="0">
                <a:hlinkClick r:id="rId4"/>
              </a:rPr>
              <a:t>http://static.playcast.ru/uploads/2013/12/20/6907960.png</a:t>
            </a:r>
            <a:r>
              <a:rPr lang="ru-RU" sz="1600" dirty="0"/>
              <a:t>  </a:t>
            </a:r>
          </a:p>
          <a:p>
            <a:r>
              <a:rPr lang="ru-RU" sz="1600" dirty="0"/>
              <a:t> </a:t>
            </a:r>
            <a:r>
              <a:rPr lang="en-US" sz="1600" dirty="0">
                <a:hlinkClick r:id="rId5"/>
              </a:rPr>
              <a:t>http://stat18.privet.ru/lr/0a3033ff7e8708bf0ecbc9b87e5d162e</a:t>
            </a:r>
            <a:r>
              <a:rPr lang="ru-RU" sz="1600" dirty="0"/>
              <a:t>  </a:t>
            </a:r>
          </a:p>
          <a:p>
            <a:r>
              <a:rPr lang="en-US" sz="1600" dirty="0">
                <a:hlinkClick r:id="rId6"/>
              </a:rPr>
              <a:t>http://img-fotki.yandex.ru/get/6112/44716693.12/0_80899_7fd516da_XL</a:t>
            </a:r>
            <a:r>
              <a:rPr lang="ru-RU" sz="1600" dirty="0"/>
              <a:t>  </a:t>
            </a:r>
          </a:p>
          <a:p>
            <a:r>
              <a:rPr lang="en-US" sz="1600" dirty="0">
                <a:hlinkClick r:id="rId7"/>
              </a:rPr>
              <a:t>http://www.volga-line.ru/images/trueimg/originals/1/3FEE3155BCFF-1.jpg</a:t>
            </a:r>
            <a:r>
              <a:rPr lang="ru-RU" sz="1600" dirty="0"/>
              <a:t>   </a:t>
            </a:r>
          </a:p>
          <a:p>
            <a:r>
              <a:rPr lang="en-US" sz="1600" dirty="0">
                <a:hlinkClick r:id="rId8"/>
              </a:rPr>
              <a:t>http://static.playcast.ru/uploads/2014/01/04/7052875.png</a:t>
            </a:r>
            <a:r>
              <a:rPr lang="ru-RU" sz="1600" dirty="0"/>
              <a:t>  </a:t>
            </a:r>
          </a:p>
          <a:p>
            <a:r>
              <a:rPr lang="en-US" sz="1600" dirty="0">
                <a:hlinkClick r:id="rId9"/>
              </a:rPr>
              <a:t>http://narniapetnews.files.wordpress.com/2014/01/peqycorto-lindo.gif?w=549</a:t>
            </a:r>
            <a:r>
              <a:rPr lang="ru-RU" sz="1600" dirty="0"/>
              <a:t>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357301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шаблона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иностранного языка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СОШ №1 г. Камешково</a:t>
            </a:r>
          </a:p>
          <a:p>
            <a:pPr algn="ctr"/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Шахторина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О. 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50851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10"/>
              </a:rPr>
              <a:t>Снег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30120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11"/>
              </a:rPr>
              <a:t>Снеговик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(картинка- раскраска)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44408" y="5949280"/>
            <a:ext cx="504056" cy="50405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1680" y="551723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12"/>
              </a:rPr>
              <a:t>Снеговик</a:t>
            </a:r>
            <a:endParaRPr lang="ru-RU" sz="1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liparts.co/cliparts/bpT/7d6/bpT7d66i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068960"/>
            <a:ext cx="2448272" cy="355702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683568" y="404664"/>
            <a:ext cx="4104456" cy="4104456"/>
          </a:xfrm>
          <a:prstGeom prst="cloudCallout">
            <a:avLst>
              <a:gd name="adj1" fmla="val -79664"/>
              <a:gd name="adj2" fmla="val 393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Ребята!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Вспомните правило правописания звонких и глухих согласных на конце и в середине слов! Если ты правильно вставишь буквы, то картинка раскрасится!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Желаю удачи!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ПУГО*КИ</a:t>
            </a:r>
          </a:p>
        </p:txBody>
      </p:sp>
      <p:sp>
        <p:nvSpPr>
          <p:cNvPr id="5" name="6-конечная звезда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 Ф</a:t>
            </a:r>
          </a:p>
        </p:txBody>
      </p:sp>
      <p:sp>
        <p:nvSpPr>
          <p:cNvPr id="6" name="6-конечная звезда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ГЛА*КИ</a:t>
            </a:r>
          </a:p>
        </p:txBody>
      </p:sp>
      <p:sp>
        <p:nvSpPr>
          <p:cNvPr id="5" name="6-конечная звезда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1547664" y="27089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</a:t>
            </a:r>
          </a:p>
        </p:txBody>
      </p:sp>
      <p:sp>
        <p:nvSpPr>
          <p:cNvPr id="6" name="6-конечная звезда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619672" y="4293096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РУКА*</a:t>
            </a:r>
          </a:p>
        </p:txBody>
      </p:sp>
      <p:sp>
        <p:nvSpPr>
          <p:cNvPr id="5" name="6-конечная звезда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Ф</a:t>
            </a:r>
          </a:p>
        </p:txBody>
      </p:sp>
      <p:sp>
        <p:nvSpPr>
          <p:cNvPr id="6" name="6-конечная звезда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МОРКО*КА</a:t>
            </a:r>
          </a:p>
        </p:txBody>
      </p:sp>
      <p:sp>
        <p:nvSpPr>
          <p:cNvPr id="5" name="6-конечная звезда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Ф</a:t>
            </a:r>
          </a:p>
        </p:txBody>
      </p:sp>
      <p:sp>
        <p:nvSpPr>
          <p:cNvPr id="6" name="6-конечная звезда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ВАРЕ*КА</a:t>
            </a:r>
          </a:p>
        </p:txBody>
      </p:sp>
      <p:sp>
        <p:nvSpPr>
          <p:cNvPr id="5" name="6-конечная звезда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 Ж</a:t>
            </a:r>
          </a:p>
        </p:txBody>
      </p:sp>
      <p:sp>
        <p:nvSpPr>
          <p:cNvPr id="6" name="6-конечная звезда 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Ш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ША*КА</a:t>
            </a:r>
          </a:p>
        </p:txBody>
      </p:sp>
      <p:sp>
        <p:nvSpPr>
          <p:cNvPr id="5" name="6-конечная звезда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Б</a:t>
            </a:r>
          </a:p>
        </p:txBody>
      </p:sp>
      <p:sp>
        <p:nvSpPr>
          <p:cNvPr id="6" name="6-конечная звезда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3528392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80831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РО*</a:t>
            </a:r>
          </a:p>
        </p:txBody>
      </p:sp>
      <p:sp>
        <p:nvSpPr>
          <p:cNvPr id="5" name="6-конечная звезда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1619672" y="4509120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</a:t>
            </a:r>
          </a:p>
        </p:txBody>
      </p:sp>
      <p:sp>
        <p:nvSpPr>
          <p:cNvPr id="6" name="6-конечная звезда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619672" y="2636912"/>
            <a:ext cx="1008112" cy="1152128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270</Words>
  <Application>Microsoft Office PowerPoint</Application>
  <PresentationFormat>Экран (4:3)</PresentationFormat>
  <Paragraphs>72</Paragraphs>
  <Slides>19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acer</cp:lastModifiedBy>
  <cp:revision>45</cp:revision>
  <dcterms:created xsi:type="dcterms:W3CDTF">2014-11-26T11:57:56Z</dcterms:created>
  <dcterms:modified xsi:type="dcterms:W3CDTF">2017-11-06T15:22:40Z</dcterms:modified>
</cp:coreProperties>
</file>