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9" r:id="rId3"/>
    <p:sldId id="260" r:id="rId4"/>
    <p:sldId id="272" r:id="rId5"/>
    <p:sldId id="268" r:id="rId6"/>
    <p:sldId id="269" r:id="rId7"/>
    <p:sldId id="276" r:id="rId8"/>
    <p:sldId id="265" r:id="rId9"/>
    <p:sldId id="261" r:id="rId10"/>
    <p:sldId id="262" r:id="rId11"/>
    <p:sldId id="267" r:id="rId12"/>
    <p:sldId id="273" r:id="rId13"/>
    <p:sldId id="270" r:id="rId14"/>
    <p:sldId id="274" r:id="rId15"/>
    <p:sldId id="275" r:id="rId16"/>
    <p:sldId id="263" r:id="rId17"/>
    <p:sldId id="266" r:id="rId18"/>
    <p:sldId id="271" r:id="rId19"/>
    <p:sldId id="277" r:id="rId20"/>
    <p:sldId id="258" r:id="rId21"/>
  </p:sldIdLst>
  <p:sldSz cx="9144000" cy="6858000" type="screen4x3"/>
  <p:notesSz cx="6858000" cy="9144000"/>
  <p:embeddedFontLst>
    <p:embeddedFont>
      <p:font typeface="Calibri" pitchFamily="34" charset="0"/>
      <p:regular r:id="rId22"/>
      <p:bold r:id="rId23"/>
      <p:italic r:id="rId24"/>
      <p:boldItalic r:id="rId25"/>
    </p:embeddedFont>
  </p:embeddedFont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006600"/>
    <a:srgbClr val="00339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437FE-5018-49A5-A082-17989BAF30BB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DE3CA-1CCC-4BE1-BDBE-6E0E4E363BC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22AC3-6CBB-4435-8C97-4218279C21AC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045B8-E0B7-4367-848D-3876B531138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41F9C-2A26-416F-9A0E-8B80302B8A29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A4B21-DE3C-4937-B765-4F66013EBE6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B206B-D2E5-4A8E-B33F-AD3B6BDE8795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00685-6F66-4FD1-BC58-1AB57B5BEAD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0FEB5-8802-4449-BE98-D2E70622A311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52058-8C00-4A6C-97EE-5084F2D71D6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3DCD-EF27-4025-9621-43B05FB09D42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D6BD0-A99A-4924-98EA-3034FAD6013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1CF7F-0653-49BC-AAC7-CAA9B568A97A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A803C-F2E7-459D-804D-87E56335E3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1667C-1553-44D7-85AF-8B30C2EBEB3C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4476-8B8A-43E9-BAB7-839A6C7AE8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7oom.ru/powerpoint/fon-dlya-prezentacii-vesna-09.jpg?ver=3.0"/>
          <p:cNvPicPr>
            <a:picLocks noChangeAspect="1" noChangeArrowheads="1"/>
          </p:cNvPicPr>
          <p:nvPr userDrawn="1"/>
        </p:nvPicPr>
        <p:blipFill>
          <a:blip r:embed="rId2" cstate="print"/>
          <a:srcRect r="3999" b="425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6" descr="https://s-media-cache-ak0.pinimg.com/originals/44/2a/56/442a563621b3ad8b50d3b9ef32cbb3d6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71800"/>
            <a:ext cx="60721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Рамка 3">
            <a:extLst>
              <a:ext uri="{FF2B5EF4-FFF2-40B4-BE49-F238E27FC236}">
                <a16:creationId xmlns:a16="http://schemas.microsoft.com/office/drawing/2014/main" xmlns="" id="{470D8942-BC00-4689-BB0E-A2E74592D8BF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254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xmlns="" id="{13A54C0C-A98D-4131-95BC-175501799A51}"/>
              </a:ext>
            </a:extLst>
          </p:cNvPr>
          <p:cNvSpPr/>
          <p:nvPr userDrawn="1"/>
        </p:nvSpPr>
        <p:spPr>
          <a:xfrm>
            <a:off x="142844" y="142852"/>
            <a:ext cx="8858312" cy="6572296"/>
          </a:xfrm>
          <a:prstGeom prst="frame">
            <a:avLst>
              <a:gd name="adj1" fmla="val 2275"/>
            </a:avLst>
          </a:prstGeom>
          <a:solidFill>
            <a:srgbClr val="FFFF00"/>
          </a:solid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Picture 2" descr="http://smila-dnz19.ucoz.ru/bez_imeni-2.gif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75" y="3286125"/>
            <a:ext cx="2438400" cy="319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Дата 1">
            <a:extLst>
              <a:ext uri="{FF2B5EF4-FFF2-40B4-BE49-F238E27FC236}">
                <a16:creationId xmlns:a16="http://schemas.microsoft.com/office/drawing/2014/main" xmlns="" id="{0DAC9458-D310-4DC4-9147-4FCA635C5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58EBE-C92B-4447-A82D-C5B358BA0A45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8" name="Нижний колонтитул 2">
            <a:extLst>
              <a:ext uri="{FF2B5EF4-FFF2-40B4-BE49-F238E27FC236}">
                <a16:creationId xmlns:a16="http://schemas.microsoft.com/office/drawing/2014/main" xmlns="" id="{E8B78775-B944-462C-8115-3DB8AC09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xmlns="" id="{DD8FBBEA-F05F-4B7E-9FAC-AB1914639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1F88EC-9A56-4C13-864D-9847736615E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FA364-51C4-4111-B9EC-29C65BD988A6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3EDFF-3C0A-4953-89F0-6279CDFB598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6B00D-A1A5-4763-A603-4D028B7E5354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6BE3C-31D4-4E78-9261-377EBD3FFDF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824585-7308-473D-94B3-94070CC8FF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D7D30B-1354-4A3E-86F3-41D6DBE95DBD}" type="datetimeFigureOut">
              <a:rPr lang="ru-RU"/>
              <a:pPr>
                <a:defRPr/>
              </a:pPr>
              <a:t>26.02.2020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2526C0-A4ED-4818-BEB5-D58FC0A7C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8B2F5A-0463-4936-AE86-363B7CAC4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5D238EF-A275-4186-BF75-F7FA6E57D8C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31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s-media-cache-ak0.pinimg.com/originals/44/2a/56/442a563621b3ad8b50d3b9ef32cbb3d6.png" TargetMode="External"/><Relationship Id="rId2" Type="http://schemas.openxmlformats.org/officeDocument/2006/relationships/hyperlink" Target="http://7oom.ru/powerpoint/fon-dlya-prezentacii-vesna-09.jpg?ver=3.0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mila-dnz19.ucoz.ru/bez_imeni-2.gif" TargetMode="Externa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сведения 2">
            <a:hlinkClick r:id="" action="ppaction://hlinkshowjump?jump=lastslide" highlightClick="1"/>
            <a:extLst>
              <a:ext uri="{FF2B5EF4-FFF2-40B4-BE49-F238E27FC236}">
                <a16:creationId xmlns:a16="http://schemas.microsoft.com/office/drawing/2014/main" xmlns="" id="{462E1DF3-C39D-4259-9B3E-12F615C6CC67}"/>
              </a:ext>
            </a:extLst>
          </p:cNvPr>
          <p:cNvSpPr/>
          <p:nvPr/>
        </p:nvSpPr>
        <p:spPr>
          <a:xfrm>
            <a:off x="357158" y="5857892"/>
            <a:ext cx="428628" cy="642942"/>
          </a:xfrm>
          <a:prstGeom prst="actionButtonInformation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035F529-D4DF-4817-809C-37662306F6DD}"/>
              </a:ext>
            </a:extLst>
          </p:cNvPr>
          <p:cNvSpPr txBox="1"/>
          <p:nvPr/>
        </p:nvSpPr>
        <p:spPr>
          <a:xfrm>
            <a:off x="1142976" y="1928802"/>
            <a:ext cx="71438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GCrownStyle" pitchFamily="2" charset="0"/>
                <a:cs typeface="+mn-cs"/>
              </a:rPr>
              <a:t>Парные согласные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GCrownStyle" pitchFamily="2" charset="0"/>
                <a:cs typeface="+mn-cs"/>
              </a:rPr>
              <a:t>на конце слова</a:t>
            </a:r>
            <a:endParaRPr lang="ru-RU" sz="4400" dirty="0">
              <a:latin typeface="AGCrownStyle" pitchFamily="2" charset="0"/>
              <a:cs typeface="+mn-cs"/>
            </a:endParaRPr>
          </a:p>
        </p:txBody>
      </p:sp>
      <p:sp>
        <p:nvSpPr>
          <p:cNvPr id="3078" name="TextBox 4"/>
          <p:cNvSpPr txBox="1">
            <a:spLocks noChangeArrowheads="1"/>
          </p:cNvSpPr>
          <p:nvPr/>
        </p:nvSpPr>
        <p:spPr bwMode="auto">
          <a:xfrm>
            <a:off x="3143250" y="3643313"/>
            <a:ext cx="2857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3200">
                <a:solidFill>
                  <a:srgbClr val="006600"/>
                </a:solidFill>
                <a:latin typeface="Calibri" pitchFamily="34" charset="0"/>
              </a:rPr>
              <a:t>1 класс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43EECF5-EE94-47A7-8A2F-8A0E8888D87E}"/>
              </a:ext>
            </a:extLst>
          </p:cNvPr>
          <p:cNvSpPr txBox="1"/>
          <p:nvPr/>
        </p:nvSpPr>
        <p:spPr>
          <a:xfrm>
            <a:off x="2357422" y="714356"/>
            <a:ext cx="5107817" cy="584775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006600"/>
                </a:solidFill>
                <a:latin typeface="+mn-lt"/>
                <a:cs typeface="+mn-cs"/>
              </a:rPr>
              <a:t>Интерактивный тренажёр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74665C45-13F7-4FFF-BF9A-E2B1101CBC9F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9F2F6331-7C23-42AE-A41A-244713A6A0F4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318D101-CFFE-4710-B2F5-E3FC9A59F7B5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2299" name="TextBox 7"/>
          <p:cNvSpPr txBox="1">
            <a:spLocks noChangeArrowheads="1"/>
          </p:cNvSpPr>
          <p:nvPr/>
        </p:nvSpPr>
        <p:spPr bwMode="auto">
          <a:xfrm>
            <a:off x="3000375" y="292893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х л е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149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б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869C0D8A-3901-4567-B1E6-FF482E002CFE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D0662B4C-ED38-476D-B7FA-77BD43E14266}"/>
              </a:ext>
            </a:extLst>
          </p:cNvPr>
          <p:cNvSpPr/>
          <p:nvPr/>
        </p:nvSpPr>
        <p:spPr>
          <a:xfrm>
            <a:off x="3286125" y="4429125"/>
            <a:ext cx="2571750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х л е </a:t>
            </a:r>
            <a:r>
              <a:rPr lang="ru-RU" sz="5400" dirty="0">
                <a:solidFill>
                  <a:srgbClr val="FF0000"/>
                </a:solidFill>
              </a:rPr>
              <a:t>б</a:t>
            </a:r>
            <a:r>
              <a:rPr lang="ru-RU" sz="5400" dirty="0"/>
              <a:t> 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7BA56A6B-2922-4891-92AE-B824E4842F04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в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98E18A67-9A9C-490F-91DB-FCF157241F1E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ф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8124A0A-8DC2-4018-8F3D-E67DA82BCE1F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3323" name="TextBox 7"/>
          <p:cNvSpPr txBox="1">
            <a:spLocks noChangeArrowheads="1"/>
          </p:cNvSpPr>
          <p:nvPr/>
        </p:nvSpPr>
        <p:spPr bwMode="auto">
          <a:xfrm>
            <a:off x="3000375" y="292893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к л ю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149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в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6B29273D-2622-4AA7-AD78-6CEB67844141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5297E414-65BE-4030-A20C-0D7886788CFE}"/>
              </a:ext>
            </a:extLst>
          </p:cNvPr>
          <p:cNvSpPr/>
          <p:nvPr/>
        </p:nvSpPr>
        <p:spPr>
          <a:xfrm>
            <a:off x="3143250" y="4429125"/>
            <a:ext cx="2857500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к л </a:t>
            </a:r>
            <a:r>
              <a:rPr lang="ru-RU" sz="5400" dirty="0" err="1"/>
              <a:t>ю</a:t>
            </a:r>
            <a:r>
              <a:rPr lang="ru-RU" sz="5400" dirty="0"/>
              <a:t> </a:t>
            </a:r>
            <a:r>
              <a:rPr lang="ru-RU" sz="5400" dirty="0">
                <a:solidFill>
                  <a:srgbClr val="FF0000"/>
                </a:solidFill>
              </a:rPr>
              <a:t>в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F6DEB78E-97E5-4A3C-81BE-10AF2BF31B91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C68435C2-08F2-499A-A1DC-408CB4DBA827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DF3BD6B-39CF-4DDF-9EF6-B776EBD29157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4347" name="TextBox 7"/>
          <p:cNvSpPr txBox="1">
            <a:spLocks noChangeArrowheads="1"/>
          </p:cNvSpPr>
          <p:nvPr/>
        </p:nvSpPr>
        <p:spPr bwMode="auto">
          <a:xfrm>
            <a:off x="3000375" y="292893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г р и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149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б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4FF9F00C-F42C-4F77-B6F3-A9D4895F30A6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7DBBFCFB-B20E-4365-AAC2-A43C3A90268D}"/>
              </a:ext>
            </a:extLst>
          </p:cNvPr>
          <p:cNvSpPr/>
          <p:nvPr/>
        </p:nvSpPr>
        <p:spPr>
          <a:xfrm>
            <a:off x="3214688" y="4429125"/>
            <a:ext cx="271462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г </a:t>
            </a:r>
            <a:r>
              <a:rPr lang="ru-RU" sz="5400" dirty="0" err="1"/>
              <a:t>р</a:t>
            </a:r>
            <a:r>
              <a:rPr lang="ru-RU" sz="5400" dirty="0"/>
              <a:t> и </a:t>
            </a:r>
            <a:r>
              <a:rPr lang="ru-RU" sz="5400" dirty="0">
                <a:solidFill>
                  <a:srgbClr val="FF0000"/>
                </a:solidFill>
              </a:rPr>
              <a:t>б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E9055F3C-CA2A-41E6-94EB-D700EC565423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ж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AC0EC7C4-DD7B-4C22-9497-C00CEF8DCD4F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ш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BABB43C-BBC5-49FE-9820-63C24C5AD3B2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5371" name="TextBox 7"/>
          <p:cNvSpPr txBox="1">
            <a:spLocks noChangeArrowheads="1"/>
          </p:cNvSpPr>
          <p:nvPr/>
        </p:nvSpPr>
        <p:spPr bwMode="auto">
          <a:xfrm>
            <a:off x="2286000" y="2928938"/>
            <a:ext cx="4000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л а н д ы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86438" y="2857500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864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ш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18191E8-1479-48A0-B2B0-3676A88FA96F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2C2426A5-157D-4983-AD9A-7216923DD6E2}"/>
              </a:ext>
            </a:extLst>
          </p:cNvPr>
          <p:cNvSpPr/>
          <p:nvPr/>
        </p:nvSpPr>
        <p:spPr>
          <a:xfrm>
            <a:off x="2428875" y="4429125"/>
            <a:ext cx="414337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л а </a:t>
            </a:r>
            <a:r>
              <a:rPr lang="ru-RU" sz="5400" dirty="0" err="1"/>
              <a:t>н</a:t>
            </a:r>
            <a:r>
              <a:rPr lang="ru-RU" sz="5400" dirty="0"/>
              <a:t> </a:t>
            </a:r>
            <a:r>
              <a:rPr lang="ru-RU" sz="5400" dirty="0" err="1"/>
              <a:t>д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r>
              <a:rPr lang="ru-RU" sz="5400" dirty="0"/>
              <a:t> </a:t>
            </a:r>
            <a:r>
              <a:rPr lang="ru-RU" sz="5400" dirty="0" err="1">
                <a:solidFill>
                  <a:srgbClr val="FF0000"/>
                </a:solidFill>
              </a:rPr>
              <a:t>ш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9EDF8E3F-6343-45AA-8536-00B9F65674FD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FD342D79-D59A-4CFF-B217-1F27B3ABEAA3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A47C58-76A6-43F1-8015-84496E4CC236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6395" name="TextBox 7"/>
          <p:cNvSpPr txBox="1">
            <a:spLocks noChangeArrowheads="1"/>
          </p:cNvSpPr>
          <p:nvPr/>
        </p:nvSpPr>
        <p:spPr bwMode="auto">
          <a:xfrm>
            <a:off x="3000375" y="2928938"/>
            <a:ext cx="25003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к р у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149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г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2F061571-C135-41DA-B388-04C60A9BFC98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77B7CAEF-9D87-484C-88A0-258F3FA884EC}"/>
              </a:ext>
            </a:extLst>
          </p:cNvPr>
          <p:cNvSpPr/>
          <p:nvPr/>
        </p:nvSpPr>
        <p:spPr>
          <a:xfrm>
            <a:off x="3286125" y="4429125"/>
            <a:ext cx="2571750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к </a:t>
            </a:r>
            <a:r>
              <a:rPr lang="ru-RU" sz="5400" dirty="0" err="1"/>
              <a:t>р</a:t>
            </a:r>
            <a:r>
              <a:rPr lang="ru-RU" sz="5400" dirty="0"/>
              <a:t> у </a:t>
            </a:r>
            <a:r>
              <a:rPr lang="ru-RU" sz="5400" dirty="0">
                <a:solidFill>
                  <a:srgbClr val="FF0000"/>
                </a:solidFill>
              </a:rPr>
              <a:t>г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C615BA57-D426-42FC-B3BA-3D2C0F34B4DE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BE019662-B6C1-4856-A991-D845E6B3D925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48045B5-AAE4-49CF-B428-4F92CD3F2A5D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7419" name="TextBox 7"/>
          <p:cNvSpPr txBox="1">
            <a:spLocks noChangeArrowheads="1"/>
          </p:cNvSpPr>
          <p:nvPr/>
        </p:nvSpPr>
        <p:spPr bwMode="auto">
          <a:xfrm>
            <a:off x="3143250" y="2928938"/>
            <a:ext cx="27860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 г е р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1493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б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D0846AE8-8743-4E0B-9E3E-538027408CFE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61EC0B06-9A7C-449C-B6D3-7B3A74013ABD}"/>
              </a:ext>
            </a:extLst>
          </p:cNvPr>
          <p:cNvSpPr/>
          <p:nvPr/>
        </p:nvSpPr>
        <p:spPr>
          <a:xfrm>
            <a:off x="3286125" y="4429125"/>
            <a:ext cx="2643188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г е </a:t>
            </a:r>
            <a:r>
              <a:rPr lang="ru-RU" sz="5400" dirty="0" err="1"/>
              <a:t>р</a:t>
            </a:r>
            <a:r>
              <a:rPr lang="ru-RU" sz="5400" dirty="0"/>
              <a:t> </a:t>
            </a:r>
            <a:r>
              <a:rPr lang="ru-RU" sz="5400" dirty="0">
                <a:solidFill>
                  <a:srgbClr val="FF0000"/>
                </a:solidFill>
              </a:rPr>
              <a:t>б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D7A598BA-7A94-41C2-926B-720A8587D634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A835E8D4-899F-4138-9BEC-5BC63E1F6125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61849AC-7876-4042-A3C0-BE2ED0A74661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8443" name="TextBox 7"/>
          <p:cNvSpPr txBox="1">
            <a:spLocks noChangeArrowheads="1"/>
          </p:cNvSpPr>
          <p:nvPr/>
        </p:nvSpPr>
        <p:spPr bwMode="auto">
          <a:xfrm>
            <a:off x="3286125" y="2928938"/>
            <a:ext cx="3214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с н е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г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59CAEF5A-FA04-4E51-9287-D7E868B08760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ADDFAC95-2CE3-4447-8D8F-2CA8B1E4985A}"/>
              </a:ext>
            </a:extLst>
          </p:cNvPr>
          <p:cNvSpPr/>
          <p:nvPr/>
        </p:nvSpPr>
        <p:spPr>
          <a:xfrm>
            <a:off x="3357563" y="4429125"/>
            <a:ext cx="2571750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с </a:t>
            </a:r>
            <a:r>
              <a:rPr lang="ru-RU" sz="5400" dirty="0" err="1"/>
              <a:t>н</a:t>
            </a:r>
            <a:r>
              <a:rPr lang="ru-RU" sz="5400" dirty="0"/>
              <a:t> е </a:t>
            </a:r>
            <a:r>
              <a:rPr lang="ru-RU" sz="5400" dirty="0">
                <a:solidFill>
                  <a:srgbClr val="FF0000"/>
                </a:solidFill>
              </a:rPr>
              <a:t>г</a:t>
            </a:r>
            <a:r>
              <a:rPr lang="ru-RU" sz="5400" dirty="0"/>
              <a:t> а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BAE33FEC-0C65-4BCF-A2AF-63C5268083B1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б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83B3C6A4-1694-4933-A259-91DCB37D15AF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п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D1A2013-DEF4-4E92-9A48-A47CC6F4D9D0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9467" name="TextBox 7"/>
          <p:cNvSpPr txBox="1">
            <a:spLocks noChangeArrowheads="1"/>
          </p:cNvSpPr>
          <p:nvPr/>
        </p:nvSpPr>
        <p:spPr bwMode="auto">
          <a:xfrm>
            <a:off x="3571875" y="2928938"/>
            <a:ext cx="242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с у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2918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631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п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xmlns="" id="{1C6388EE-D806-41F7-8CFB-FBA71E033824}"/>
              </a:ext>
            </a:extLst>
          </p:cNvPr>
          <p:cNvSpPr/>
          <p:nvPr/>
        </p:nvSpPr>
        <p:spPr>
          <a:xfrm>
            <a:off x="3500438" y="4429125"/>
            <a:ext cx="214312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с у </a:t>
            </a:r>
            <a:r>
              <a:rPr lang="ru-RU" sz="5400" dirty="0" err="1">
                <a:solidFill>
                  <a:srgbClr val="FF0000"/>
                </a:solidFill>
              </a:rPr>
              <a:t>п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  <p:sp>
        <p:nvSpPr>
          <p:cNvPr id="14" name="Стрелка вправо с вырезом 13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CB839214-5EB4-48BB-AC35-42AA6D62BEE3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C725A3C4-255B-4729-AFB8-8D85114699B1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ж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892D52FF-81EA-4274-B1B0-437690CEAD1D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ш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6042BCE-8C23-47A3-BDA6-E00098EC31C2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20491" name="TextBox 7"/>
          <p:cNvSpPr txBox="1">
            <a:spLocks noChangeArrowheads="1"/>
          </p:cNvSpPr>
          <p:nvPr/>
        </p:nvSpPr>
        <p:spPr bwMode="auto">
          <a:xfrm>
            <a:off x="3286125" y="2928938"/>
            <a:ext cx="26431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э т а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07206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ж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C4BB1A91-E174-41AD-8F26-56331CED5991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53EEA7DE-F6BF-4583-B1A0-8C6C679B4599}"/>
              </a:ext>
            </a:extLst>
          </p:cNvPr>
          <p:cNvSpPr/>
          <p:nvPr/>
        </p:nvSpPr>
        <p:spPr>
          <a:xfrm>
            <a:off x="3286125" y="4429125"/>
            <a:ext cx="2643188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э т а </a:t>
            </a:r>
            <a:r>
              <a:rPr lang="ru-RU" sz="5400" dirty="0">
                <a:solidFill>
                  <a:srgbClr val="FF0000"/>
                </a:solidFill>
              </a:rPr>
              <a:t>ж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45915885-504F-447A-AAA7-12E90EDDB61F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з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D7807296-B2C5-4106-95AB-80C9C4A3F133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B8FE58EA-FAC4-43AD-8DD9-2B3DAE2B4F95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21515" name="TextBox 7"/>
          <p:cNvSpPr txBox="1">
            <a:spLocks noChangeArrowheads="1"/>
          </p:cNvSpPr>
          <p:nvPr/>
        </p:nvSpPr>
        <p:spPr bwMode="auto">
          <a:xfrm>
            <a:off x="3571875" y="2928938"/>
            <a:ext cx="24288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ч а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2918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631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с</a:t>
            </a:r>
          </a:p>
        </p:txBody>
      </p:sp>
      <p:sp>
        <p:nvSpPr>
          <p:cNvPr id="12" name="Управляющая кнопка: настраиваемая 11">
            <a:hlinkClick r:id="" action="ppaction://hlinkshowjump?jump=endshow" highlightClick="1"/>
            <a:extLst>
              <a:ext uri="{FF2B5EF4-FFF2-40B4-BE49-F238E27FC236}">
                <a16:creationId xmlns:a16="http://schemas.microsoft.com/office/drawing/2014/main" xmlns="" id="{BB6C70B1-2210-454A-8695-2151D4434E4C}"/>
              </a:ext>
            </a:extLst>
          </p:cNvPr>
          <p:cNvSpPr/>
          <p:nvPr/>
        </p:nvSpPr>
        <p:spPr>
          <a:xfrm>
            <a:off x="8429652" y="6143644"/>
            <a:ext cx="357190" cy="357190"/>
          </a:xfrm>
          <a:prstGeom prst="actionButtonBlank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B58E558C-E23A-4784-98DF-BAD2F296B8B7}"/>
              </a:ext>
            </a:extLst>
          </p:cNvPr>
          <p:cNvSpPr/>
          <p:nvPr/>
        </p:nvSpPr>
        <p:spPr>
          <a:xfrm>
            <a:off x="3500438" y="4429125"/>
            <a:ext cx="214312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ч а </a:t>
            </a:r>
            <a:r>
              <a:rPr lang="ru-RU" sz="5400" dirty="0">
                <a:solidFill>
                  <a:srgbClr val="FF0000"/>
                </a:solidFill>
              </a:rPr>
              <a:t>с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09144670-8C4A-4F7F-82A3-E747ADBDDD33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д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83401E61-F647-460E-B67E-85C77639788D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F406620-86FD-4F62-B14C-CF6593A028F9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4107" name="TextBox 7"/>
          <p:cNvSpPr txBox="1">
            <a:spLocks noChangeArrowheads="1"/>
          </p:cNvSpPr>
          <p:nvPr/>
        </p:nvSpPr>
        <p:spPr bwMode="auto">
          <a:xfrm>
            <a:off x="1785938" y="2928938"/>
            <a:ext cx="5500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м е д в е    ь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4356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д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025C250F-4EC2-4E91-A93C-9732B5615F85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22026171-72E6-42A1-B7CB-F1D0EF61CC73}"/>
              </a:ext>
            </a:extLst>
          </p:cNvPr>
          <p:cNvSpPr/>
          <p:nvPr/>
        </p:nvSpPr>
        <p:spPr>
          <a:xfrm>
            <a:off x="2571750" y="4429125"/>
            <a:ext cx="3929063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м е </a:t>
            </a:r>
            <a:r>
              <a:rPr lang="ru-RU" sz="5400" dirty="0" err="1"/>
              <a:t>д</a:t>
            </a:r>
            <a:r>
              <a:rPr lang="ru-RU" sz="5400" dirty="0"/>
              <a:t> в е </a:t>
            </a:r>
            <a:r>
              <a:rPr lang="ru-RU" sz="5400" dirty="0" err="1">
                <a:solidFill>
                  <a:srgbClr val="FF0000"/>
                </a:solidFill>
              </a:rPr>
              <a:t>д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500063" y="1428750"/>
            <a:ext cx="8215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Calibri" pitchFamily="34" charset="0"/>
              </a:rPr>
              <a:t>Фон </a:t>
            </a:r>
            <a:r>
              <a:rPr lang="en-US" altLang="ru-RU">
                <a:latin typeface="Calibri" pitchFamily="34" charset="0"/>
                <a:hlinkClick r:id="rId2"/>
              </a:rPr>
              <a:t>http://7oom.ru/powerpoint/fon-dlya-prezentacii-vesna-09.jpg?ver=3.0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500063" y="2005013"/>
            <a:ext cx="80724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Calibri" pitchFamily="34" charset="0"/>
              </a:rPr>
              <a:t>Одуванчик </a:t>
            </a:r>
            <a:r>
              <a:rPr lang="en-US" altLang="ru-RU">
                <a:latin typeface="Calibri" pitchFamily="34" charset="0"/>
                <a:hlinkClick r:id="rId3"/>
              </a:rPr>
              <a:t>https://s-media-cache-ak0.pinimg.com/originals/44/2a/56/442a563621b3ad8b50d3b9ef32cbb3d6.png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C30475A-B412-479B-A06C-012820425D15}"/>
              </a:ext>
            </a:extLst>
          </p:cNvPr>
          <p:cNvSpPr txBox="1"/>
          <p:nvPr/>
        </p:nvSpPr>
        <p:spPr>
          <a:xfrm>
            <a:off x="2750331" y="571480"/>
            <a:ext cx="3643338" cy="523220"/>
          </a:xfrm>
          <a:prstGeom prst="rect">
            <a:avLst/>
          </a:prstGeom>
          <a:noFill/>
          <a:effectLst>
            <a:glow rad="101600">
              <a:schemeClr val="bg1">
                <a:alpha val="60000"/>
              </a:schemeClr>
            </a:glow>
          </a:effectLst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6600"/>
                </a:solidFill>
                <a:latin typeface="+mn-lt"/>
                <a:cs typeface="+mn-cs"/>
              </a:rPr>
              <a:t>Источники:</a:t>
            </a:r>
          </a:p>
        </p:txBody>
      </p:sp>
      <p:sp>
        <p:nvSpPr>
          <p:cNvPr id="8" name="Стрелка вправо с вырезом 7">
            <a:hlinkClick r:id="rId4" action="ppaction://hlinksldjump"/>
            <a:extLst>
              <a:ext uri="{FF2B5EF4-FFF2-40B4-BE49-F238E27FC236}">
                <a16:creationId xmlns:a16="http://schemas.microsoft.com/office/drawing/2014/main" xmlns="" id="{DD3FC72F-CC82-4F1D-A753-E69A88D73A57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538" name="TextBox 8"/>
          <p:cNvSpPr txBox="1">
            <a:spLocks noChangeArrowheads="1"/>
          </p:cNvSpPr>
          <p:nvPr/>
        </p:nvSpPr>
        <p:spPr bwMode="auto">
          <a:xfrm>
            <a:off x="500063" y="2857500"/>
            <a:ext cx="7858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>
                <a:latin typeface="Calibri" pitchFamily="34" charset="0"/>
              </a:rPr>
              <a:t>Светлячок </a:t>
            </a:r>
            <a:r>
              <a:rPr lang="en-US" altLang="ru-RU">
                <a:latin typeface="Calibri" pitchFamily="34" charset="0"/>
                <a:hlinkClick r:id="rId5"/>
              </a:rPr>
              <a:t>http://smila-dnz19.ucoz.ru/bez_imeni-2.gif</a:t>
            </a:r>
            <a:r>
              <a:rPr lang="ru-RU" altLang="ru-RU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BC59F29A-4C90-4B14-939B-F99D3B4FB281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з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03D6A0BF-97E6-4623-8B5F-9B5752365CE7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04BD5C-F4BF-4256-BFA0-F254D573472E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5131" name="TextBox 7"/>
          <p:cNvSpPr txBox="1">
            <a:spLocks noChangeArrowheads="1"/>
          </p:cNvSpPr>
          <p:nvPr/>
        </p:nvSpPr>
        <p:spPr bwMode="auto">
          <a:xfrm>
            <a:off x="1714500" y="2928938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м о р о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1500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з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449A7CDA-48A8-4D01-9D6C-81B24D86D08C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1DC6F925-4E3A-4B98-9CD2-3CB09FD251F1}"/>
              </a:ext>
            </a:extLst>
          </p:cNvPr>
          <p:cNvSpPr/>
          <p:nvPr/>
        </p:nvSpPr>
        <p:spPr>
          <a:xfrm>
            <a:off x="2786063" y="4429125"/>
            <a:ext cx="357187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м о </a:t>
            </a:r>
            <a:r>
              <a:rPr lang="ru-RU" sz="5400" dirty="0" err="1"/>
              <a:t>р</a:t>
            </a:r>
            <a:r>
              <a:rPr lang="ru-RU" sz="5400" dirty="0"/>
              <a:t> </a:t>
            </a:r>
            <a:r>
              <a:rPr lang="ru-RU" sz="5400" dirty="0" err="1"/>
              <a:t>о</a:t>
            </a:r>
            <a:r>
              <a:rPr lang="ru-RU" sz="5400" dirty="0"/>
              <a:t> </a:t>
            </a:r>
            <a:r>
              <a:rPr lang="ru-RU" sz="5400" dirty="0" err="1">
                <a:solidFill>
                  <a:srgbClr val="FF0000"/>
                </a:solidFill>
              </a:rPr>
              <a:t>з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A80084E2-EEA6-422B-86B2-C2C2AE83CC55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д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5BFDA605-567F-41E3-A029-1C7D76D5004C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E7969A1-A98D-4821-B9B6-422695D8CFDA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6155" name="TextBox 7"/>
          <p:cNvSpPr txBox="1">
            <a:spLocks noChangeArrowheads="1"/>
          </p:cNvSpPr>
          <p:nvPr/>
        </p:nvSpPr>
        <p:spPr bwMode="auto">
          <a:xfrm>
            <a:off x="3286125" y="2928938"/>
            <a:ext cx="2714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т о р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42925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т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849D8E6-C804-4EF1-8817-1CD3195A3A0C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71AA6300-BFCB-479D-BAF5-2C728298B182}"/>
              </a:ext>
            </a:extLst>
          </p:cNvPr>
          <p:cNvSpPr/>
          <p:nvPr/>
        </p:nvSpPr>
        <p:spPr>
          <a:xfrm>
            <a:off x="3178175" y="4429125"/>
            <a:ext cx="2787650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т о </a:t>
            </a:r>
            <a:r>
              <a:rPr lang="ru-RU" sz="5400" dirty="0" err="1"/>
              <a:t>р</a:t>
            </a:r>
            <a:r>
              <a:rPr lang="ru-RU" sz="5400" dirty="0"/>
              <a:t> </a:t>
            </a:r>
            <a:r>
              <a:rPr lang="ru-RU" sz="5400" dirty="0">
                <a:solidFill>
                  <a:srgbClr val="FF0000"/>
                </a:solidFill>
              </a:rPr>
              <a:t>т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1C063BC4-8FF4-40CA-85B2-E8D63033789C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з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4DA35C82-9307-406A-9B82-97760B78C5BC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46C1203-80F8-4566-AAED-69BF3DBAE41D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7179" name="TextBox 7"/>
          <p:cNvSpPr txBox="1">
            <a:spLocks noChangeArrowheads="1"/>
          </p:cNvSpPr>
          <p:nvPr/>
        </p:nvSpPr>
        <p:spPr bwMode="auto">
          <a:xfrm>
            <a:off x="1714500" y="2928938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а р б у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4356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з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9E5D1C13-D1F2-4FEF-A208-8C9B091D2574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xmlns="" id="{73187266-8531-469C-829B-7556970281DF}"/>
              </a:ext>
            </a:extLst>
          </p:cNvPr>
          <p:cNvSpPr/>
          <p:nvPr/>
        </p:nvSpPr>
        <p:spPr>
          <a:xfrm>
            <a:off x="2928938" y="4429125"/>
            <a:ext cx="328612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а </a:t>
            </a:r>
            <a:r>
              <a:rPr lang="ru-RU" sz="5400" dirty="0" err="1"/>
              <a:t>р</a:t>
            </a:r>
            <a:r>
              <a:rPr lang="ru-RU" sz="5400" dirty="0"/>
              <a:t> б у </a:t>
            </a:r>
            <a:r>
              <a:rPr lang="ru-RU" sz="5400" dirty="0" err="1">
                <a:solidFill>
                  <a:srgbClr val="FF0000"/>
                </a:solidFill>
              </a:rPr>
              <a:t>з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BDBD9456-E252-4BAF-B654-01BC4BB161DA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г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C2E0AE63-1050-4446-82DE-E401558B8DC0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к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ABD6347-994C-476F-B672-A7F8DF60DFE0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8203" name="TextBox 7"/>
          <p:cNvSpPr txBox="1">
            <a:spLocks noChangeArrowheads="1"/>
          </p:cNvSpPr>
          <p:nvPr/>
        </p:nvSpPr>
        <p:spPr bwMode="auto">
          <a:xfrm>
            <a:off x="1714500" y="2928938"/>
            <a:ext cx="50006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п и р о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1500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64356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г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31612FB0-EEB4-498B-A9FB-EBBE2FA49AA4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96DD0CD6-C042-4D79-A416-BF2E01735280}"/>
              </a:ext>
            </a:extLst>
          </p:cNvPr>
          <p:cNvSpPr/>
          <p:nvPr/>
        </p:nvSpPr>
        <p:spPr>
          <a:xfrm>
            <a:off x="3000375" y="4429125"/>
            <a:ext cx="3214688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 err="1"/>
              <a:t>п</a:t>
            </a:r>
            <a:r>
              <a:rPr lang="ru-RU" sz="5400" dirty="0"/>
              <a:t> и </a:t>
            </a:r>
            <a:r>
              <a:rPr lang="ru-RU" sz="5400" dirty="0" err="1"/>
              <a:t>р</a:t>
            </a:r>
            <a:r>
              <a:rPr lang="ru-RU" sz="5400" dirty="0"/>
              <a:t> о </a:t>
            </a:r>
            <a:r>
              <a:rPr lang="ru-RU" sz="5400" dirty="0">
                <a:solidFill>
                  <a:srgbClr val="FF0000"/>
                </a:solidFill>
              </a:rPr>
              <a:t>г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DCFC16D6-F69E-4E68-A960-BCB59AB7FFE2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ж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68DE1B9A-951D-4AD7-B016-435FBAF61B36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ш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4326F77-CB0F-4264-9842-4E4E929713E7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9227" name="TextBox 7"/>
          <p:cNvSpPr txBox="1">
            <a:spLocks noChangeArrowheads="1"/>
          </p:cNvSpPr>
          <p:nvPr/>
        </p:nvSpPr>
        <p:spPr bwMode="auto">
          <a:xfrm>
            <a:off x="3357563" y="2928938"/>
            <a:ext cx="27860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 ч и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00062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857750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ж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E5C0F2BA-1090-4470-94BD-82C733F57AF2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E63D06BC-0999-4742-B92E-20CD8A8E3060}"/>
              </a:ext>
            </a:extLst>
          </p:cNvPr>
          <p:cNvSpPr/>
          <p:nvPr/>
        </p:nvSpPr>
        <p:spPr>
          <a:xfrm>
            <a:off x="3357563" y="4429125"/>
            <a:ext cx="242887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ч и </a:t>
            </a:r>
            <a:r>
              <a:rPr lang="ru-RU" sz="5400" dirty="0">
                <a:solidFill>
                  <a:srgbClr val="FF0000"/>
                </a:solidFill>
              </a:rPr>
              <a:t>ж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EFCC4546-AB68-4C17-AE77-0B59F8FA076F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ж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CC751EB3-E9CA-413A-9A2C-F41251F6B1D9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ш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7B1488A-30FD-49D9-BA9A-2C7D230768EE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0251" name="TextBox 7"/>
          <p:cNvSpPr txBox="1">
            <a:spLocks noChangeArrowheads="1"/>
          </p:cNvSpPr>
          <p:nvPr/>
        </p:nvSpPr>
        <p:spPr bwMode="auto">
          <a:xfrm>
            <a:off x="3429000" y="2928938"/>
            <a:ext cx="2571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ё р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929188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86313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ш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B4988AFA-7471-412B-84D8-7184CFC5F8BD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BF37272D-DC54-44C8-ABC1-2293B73D4769}"/>
              </a:ext>
            </a:extLst>
          </p:cNvPr>
          <p:cNvSpPr/>
          <p:nvPr/>
        </p:nvSpPr>
        <p:spPr>
          <a:xfrm>
            <a:off x="3286125" y="4429125"/>
            <a:ext cx="2500313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е </a:t>
            </a:r>
            <a:r>
              <a:rPr lang="ru-RU" sz="5400" dirty="0" err="1"/>
              <a:t>р</a:t>
            </a:r>
            <a:r>
              <a:rPr lang="ru-RU" sz="5400" dirty="0"/>
              <a:t> </a:t>
            </a:r>
            <a:r>
              <a:rPr lang="ru-RU" sz="5400" dirty="0" err="1">
                <a:solidFill>
                  <a:srgbClr val="FF0000"/>
                </a:solidFill>
              </a:rPr>
              <a:t>ш</a:t>
            </a:r>
            <a:r>
              <a:rPr lang="ru-RU" sz="5400" dirty="0"/>
              <a:t> и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>
            <a:extLst>
              <a:ext uri="{FF2B5EF4-FFF2-40B4-BE49-F238E27FC236}">
                <a16:creationId xmlns:a16="http://schemas.microsoft.com/office/drawing/2014/main" xmlns="" id="{C4966290-69C1-4FE9-9024-3F6A20D0C1DC}"/>
              </a:ext>
            </a:extLst>
          </p:cNvPr>
          <p:cNvSpPr/>
          <p:nvPr/>
        </p:nvSpPr>
        <p:spPr>
          <a:xfrm>
            <a:off x="2357422" y="1571612"/>
            <a:ext cx="1071570" cy="928694"/>
          </a:xfrm>
          <a:prstGeom prst="wedgeEllipseCallout">
            <a:avLst>
              <a:gd name="adj1" fmla="val 71490"/>
              <a:gd name="adj2" fmla="val 51090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з</a:t>
            </a:r>
          </a:p>
        </p:txBody>
      </p:sp>
      <p:sp>
        <p:nvSpPr>
          <p:cNvPr id="6" name="Овальная выноска 5">
            <a:extLst>
              <a:ext uri="{FF2B5EF4-FFF2-40B4-BE49-F238E27FC236}">
                <a16:creationId xmlns:a16="http://schemas.microsoft.com/office/drawing/2014/main" xmlns="" id="{B36F29A1-CE4E-4ABD-991D-A93BD84E2F4A}"/>
              </a:ext>
            </a:extLst>
          </p:cNvPr>
          <p:cNvSpPr/>
          <p:nvPr/>
        </p:nvSpPr>
        <p:spPr>
          <a:xfrm flipH="1">
            <a:off x="5715008" y="1571612"/>
            <a:ext cx="1071570" cy="928694"/>
          </a:xfrm>
          <a:prstGeom prst="wedgeEllipseCallout">
            <a:avLst>
              <a:gd name="adj1" fmla="val 71490"/>
              <a:gd name="adj2" fmla="val 52582"/>
            </a:avLst>
          </a:prstGeom>
          <a:solidFill>
            <a:schemeClr val="bg1"/>
          </a:solidFill>
          <a:ln w="38100"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dirty="0">
                <a:solidFill>
                  <a:schemeClr val="tx1"/>
                </a:solidFill>
              </a:rPr>
              <a:t>с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2DD4FB5-79B0-4F13-9427-8465F34DE4DD}"/>
              </a:ext>
            </a:extLst>
          </p:cNvPr>
          <p:cNvSpPr txBox="1"/>
          <p:nvPr/>
        </p:nvSpPr>
        <p:spPr>
          <a:xfrm>
            <a:off x="4071934" y="1500174"/>
            <a:ext cx="1071570" cy="156966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600" dirty="0">
                <a:solidFill>
                  <a:srgbClr val="006600"/>
                </a:solidFill>
                <a:latin typeface="+mn-lt"/>
                <a:cs typeface="+mn-cs"/>
              </a:rPr>
              <a:t>?</a:t>
            </a:r>
          </a:p>
        </p:txBody>
      </p:sp>
      <p:sp>
        <p:nvSpPr>
          <p:cNvPr id="11275" name="TextBox 7"/>
          <p:cNvSpPr txBox="1">
            <a:spLocks noChangeArrowheads="1"/>
          </p:cNvSpPr>
          <p:nvPr/>
        </p:nvSpPr>
        <p:spPr bwMode="auto">
          <a:xfrm>
            <a:off x="2786063" y="2928938"/>
            <a:ext cx="28225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7200">
                <a:solidFill>
                  <a:srgbClr val="006600"/>
                </a:solidFill>
                <a:latin typeface="Calibri" pitchFamily="34" charset="0"/>
              </a:rPr>
              <a:t>п р и     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286375" y="2928938"/>
            <a:ext cx="5715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7200" b="1">
                <a:solidFill>
                  <a:srgbClr val="006600"/>
                </a:solidFill>
                <a:latin typeface="Calibri" pitchFamily="34" charset="0"/>
              </a:rPr>
              <a:t>з</a:t>
            </a:r>
          </a:p>
        </p:txBody>
      </p:sp>
      <p:sp>
        <p:nvSpPr>
          <p:cNvPr id="11" name="Стрелка вправо с вырезом 10">
            <a:hlinkClick r:id="" action="ppaction://hlinkshowjump?jump=nextslide"/>
            <a:extLst>
              <a:ext uri="{FF2B5EF4-FFF2-40B4-BE49-F238E27FC236}">
                <a16:creationId xmlns:a16="http://schemas.microsoft.com/office/drawing/2014/main" xmlns="" id="{085730DE-7C31-4DF8-902E-44203EDE9A0A}"/>
              </a:ext>
            </a:extLst>
          </p:cNvPr>
          <p:cNvSpPr/>
          <p:nvPr/>
        </p:nvSpPr>
        <p:spPr>
          <a:xfrm>
            <a:off x="8001024" y="6000768"/>
            <a:ext cx="785818" cy="571504"/>
          </a:xfrm>
          <a:prstGeom prst="notchedRightArrow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193C87F5-CC2D-4CAE-92F7-D4F0C3C01159}"/>
              </a:ext>
            </a:extLst>
          </p:cNvPr>
          <p:cNvSpPr/>
          <p:nvPr/>
        </p:nvSpPr>
        <p:spPr>
          <a:xfrm>
            <a:off x="3214688" y="4429125"/>
            <a:ext cx="2714625" cy="642938"/>
          </a:xfrm>
          <a:prstGeom prst="round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5400" dirty="0"/>
              <a:t>п </a:t>
            </a:r>
            <a:r>
              <a:rPr lang="ru-RU" sz="5400" dirty="0" err="1"/>
              <a:t>р</a:t>
            </a:r>
            <a:r>
              <a:rPr lang="ru-RU" sz="5400" dirty="0"/>
              <a:t> и </a:t>
            </a:r>
            <a:r>
              <a:rPr lang="ru-RU" sz="5400" dirty="0" err="1">
                <a:solidFill>
                  <a:srgbClr val="FF0000"/>
                </a:solidFill>
              </a:rPr>
              <a:t>з</a:t>
            </a:r>
            <a:r>
              <a:rPr lang="ru-RU" sz="5400" dirty="0"/>
              <a:t> </a:t>
            </a:r>
            <a:r>
              <a:rPr lang="ru-RU" sz="5400" dirty="0" err="1"/>
              <a:t>ы</a:t>
            </a:r>
            <a:endParaRPr lang="ru-RU" sz="54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 nodeType="clickPar">
                      <p:stCondLst>
                        <p:cond delay="0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10" grpId="0"/>
      <p:bldP spid="9" grpId="0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266</Words>
  <Application>Microsoft Office PowerPoint</Application>
  <PresentationFormat>Экран (4:3)</PresentationFormat>
  <Paragraphs>134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AGCrownStyle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Nereus</cp:lastModifiedBy>
  <cp:revision>41</cp:revision>
  <dcterms:created xsi:type="dcterms:W3CDTF">2017-05-06T17:33:52Z</dcterms:created>
  <dcterms:modified xsi:type="dcterms:W3CDTF">2020-02-26T09:18:45Z</dcterms:modified>
</cp:coreProperties>
</file>