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8" r:id="rId4"/>
    <p:sldId id="269" r:id="rId5"/>
    <p:sldId id="270" r:id="rId6"/>
    <p:sldId id="271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8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06.11.2017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06.11.2017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06.11.2017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06.11.2017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06.11.2017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06.11.2017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06.11.2017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06.11.2017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06.11.2017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06.11.2017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06.11.2017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img-fotki.yandex.ru/get/15500/200418627.58/0_117815_54407eab_orig.png" TargetMode="External"/><Relationship Id="rId2" Type="http://schemas.openxmlformats.org/officeDocument/2006/relationships/hyperlink" Target="http://www.olgabor.com/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3688" y="1506991"/>
            <a:ext cx="561662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ln w="1905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Интерактивная игра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ln w="1905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типа «Лабиринт»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dirty="0">
                <a:ln w="1905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«Сколько слогов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dirty="0">
                <a:ln w="1905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в слове?»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ln w="1905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Русский язык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ln w="1905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1 класс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11760" y="2875002"/>
            <a:ext cx="4320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accent2">
                    <a:lumMod val="75000"/>
                  </a:schemeClr>
                </a:solidFill>
              </a:rPr>
              <a:t>рубашка</a:t>
            </a:r>
          </a:p>
        </p:txBody>
      </p:sp>
      <p:sp>
        <p:nvSpPr>
          <p:cNvPr id="6" name="Блок-схема: сохраненные данные 5">
            <a:hlinkClick r:id="" action="ppaction://hlinkshowjump?jump=nextslide">
              <a:snd r:embed="rId2" name="Верно.wav"/>
            </a:hlinkClick>
          </p:cNvPr>
          <p:cNvSpPr/>
          <p:nvPr/>
        </p:nvSpPr>
        <p:spPr>
          <a:xfrm>
            <a:off x="752449" y="2749501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5" name="Блок-схема: сохраненные данные 4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762224" y="1757102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8" name="Блок-схема: сохраненные данные 7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742674" y="764704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9" name="Блок-схема: сохраненные данные 8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7298529" y="5425163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0" name="Блок-схема: сохраненные данные 9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7308304" y="4432764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1" name="Блок-схема: сохраненные данные 10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7288754" y="3440366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9592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11760" y="2875002"/>
            <a:ext cx="4320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accent2">
                    <a:lumMod val="75000"/>
                  </a:schemeClr>
                </a:solidFill>
              </a:rPr>
              <a:t>фартук</a:t>
            </a:r>
          </a:p>
        </p:txBody>
      </p:sp>
      <p:sp>
        <p:nvSpPr>
          <p:cNvPr id="6" name="Блок-схема: сохраненные данные 5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52449" y="2749501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5" name="Блок-схема: сохраненные данные 4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762224" y="1757102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8" name="Блок-схема: сохраненные данные 7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42674" y="764704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9" name="Блок-схема: сохраненные данные 8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298529" y="5425163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308304" y="4432764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1" name="Блок-схема: сохраненные данные 10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288754" y="3440366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429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11760" y="2875002"/>
            <a:ext cx="4320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accent2">
                    <a:lumMod val="75000"/>
                  </a:schemeClr>
                </a:solidFill>
              </a:rPr>
              <a:t>посох</a:t>
            </a:r>
          </a:p>
        </p:txBody>
      </p:sp>
      <p:sp>
        <p:nvSpPr>
          <p:cNvPr id="6" name="Блок-схема: сохраненные данные 5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52449" y="2749501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5" name="Блок-схема: сохраненные данные 4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762224" y="1757102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8" name="Блок-схема: сохраненные данные 7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42674" y="764704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9" name="Блок-схема: сохраненные данные 8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298529" y="5425163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308304" y="4432764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1" name="Блок-схема: сохраненные данные 10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288754" y="3440366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8054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11760" y="2875002"/>
            <a:ext cx="4320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accent2">
                    <a:lumMod val="75000"/>
                  </a:schemeClr>
                </a:solidFill>
              </a:rPr>
              <a:t>колпак</a:t>
            </a:r>
          </a:p>
        </p:txBody>
      </p:sp>
      <p:sp>
        <p:nvSpPr>
          <p:cNvPr id="6" name="Блок-схема: сохраненные данные 5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52449" y="2749501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5" name="Блок-схема: сохраненные данные 4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762224" y="1757102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8" name="Блок-схема: сохраненные данные 7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42674" y="764704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9" name="Блок-схема: сохраненные данные 8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298529" y="5425163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308304" y="4432764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1" name="Блок-схема: сохраненные данные 10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288754" y="3440366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209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11760" y="2875002"/>
            <a:ext cx="4320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accent2">
                    <a:lumMod val="75000"/>
                  </a:schemeClr>
                </a:solidFill>
              </a:rPr>
              <a:t>лист</a:t>
            </a:r>
          </a:p>
        </p:txBody>
      </p:sp>
      <p:sp>
        <p:nvSpPr>
          <p:cNvPr id="6" name="Блок-схема: сохраненные данные 5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52449" y="2749501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5" name="Блок-схема: сохраненные данные 4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62224" y="1757102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8" name="Блок-схема: сохраненные данные 7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742674" y="764704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9" name="Блок-схема: сохраненные данные 8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298529" y="5425163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308304" y="4432764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1" name="Блок-схема: сохраненные данные 10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288754" y="3440366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9320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11760" y="2875002"/>
            <a:ext cx="4320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accent2">
                    <a:lumMod val="75000"/>
                  </a:schemeClr>
                </a:solidFill>
              </a:rPr>
              <a:t>лейка</a:t>
            </a:r>
          </a:p>
        </p:txBody>
      </p:sp>
      <p:sp>
        <p:nvSpPr>
          <p:cNvPr id="6" name="Блок-схема: сохраненные данные 5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52449" y="2749501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5" name="Блок-схема: сохраненные данные 4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762224" y="1757102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8" name="Блок-схема: сохраненные данные 7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42674" y="764704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9" name="Блок-схема: сохраненные данные 8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298529" y="5425163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308304" y="4432764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1" name="Блок-схема: сохраненные данные 10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288754" y="3440366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8165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11760" y="2875002"/>
            <a:ext cx="4320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accent2">
                    <a:lumMod val="75000"/>
                  </a:schemeClr>
                </a:solidFill>
              </a:rPr>
              <a:t>нос</a:t>
            </a:r>
          </a:p>
        </p:txBody>
      </p:sp>
      <p:sp>
        <p:nvSpPr>
          <p:cNvPr id="6" name="Блок-схема: сохраненные данные 5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52449" y="2749501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5" name="Блок-схема: сохраненные данные 4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62224" y="1757102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8" name="Блок-схема: сохраненные данные 7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742674" y="764704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9" name="Блок-схема: сохраненные данные 8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298529" y="5425163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308304" y="4432764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1" name="Блок-схема: сохраненные данные 10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288754" y="3440366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346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11760" y="2875002"/>
            <a:ext cx="4320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accent2">
                    <a:lumMod val="75000"/>
                  </a:schemeClr>
                </a:solidFill>
              </a:rPr>
              <a:t>соломинка</a:t>
            </a:r>
          </a:p>
        </p:txBody>
      </p:sp>
      <p:sp>
        <p:nvSpPr>
          <p:cNvPr id="6" name="Блок-схема: сохраненные данные 5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52449" y="2749501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5" name="Блок-схема: сохраненные данные 4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62224" y="1757102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8" name="Блок-схема: сохраненные данные 7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42674" y="764704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9" name="Блок-схема: сохраненные данные 8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298529" y="5425163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308304" y="4432764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1" name="Блок-схема: сохраненные данные 10">
            <a:hlinkClick r:id="rId4" action="ppaction://hlinksldjump">
              <a:snd r:embed="rId5" name="Верно.wav"/>
            </a:hlinkClick>
          </p:cNvPr>
          <p:cNvSpPr/>
          <p:nvPr/>
        </p:nvSpPr>
        <p:spPr>
          <a:xfrm>
            <a:off x="7288754" y="3440366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3689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33434" y="2613392"/>
            <a:ext cx="427713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Информационные источники</a:t>
            </a:r>
          </a:p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Автор фей  Ольга Бор </a:t>
            </a:r>
            <a:r>
              <a:rPr lang="ru-RU" u="sng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hlinkClick r:id="rId2"/>
              </a:rPr>
              <a:t>http://www.olgabor.com/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u="sng" dirty="0">
                <a:solidFill>
                  <a:srgbClr val="C00000"/>
                </a:solidFill>
                <a:latin typeface="Monotype Corsiva" pitchFamily="66" charset="0"/>
                <a:hlinkClick r:id="rId3"/>
              </a:rPr>
              <a:t>Звёздочка жёлтая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Звуковые файлы авторские, </a:t>
            </a:r>
          </a:p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записаны в программе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Audacity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8676456" y="6381328"/>
            <a:ext cx="360040" cy="360040"/>
          </a:xfrm>
          <a:prstGeom prst="actionButtonRetur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99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11760" y="1791659"/>
            <a:ext cx="43204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Ребята!</a:t>
            </a:r>
          </a:p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Мы приготовили для вас игру. Она нетрудная, но хотим вас предупредить, если вы неверно ответите, то начнёте игру </a:t>
            </a:r>
          </a:p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с самого начала.</a:t>
            </a:r>
          </a:p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Желаем удачи!</a:t>
            </a:r>
          </a:p>
        </p:txBody>
      </p:sp>
      <p:sp>
        <p:nvSpPr>
          <p:cNvPr id="5" name="Пятно 2 4">
            <a:hlinkClick r:id="rId2" action="ppaction://hlinksldjump"/>
          </p:cNvPr>
          <p:cNvSpPr/>
          <p:nvPr/>
        </p:nvSpPr>
        <p:spPr>
          <a:xfrm>
            <a:off x="3107521" y="5301208"/>
            <a:ext cx="2928958" cy="1143008"/>
          </a:xfrm>
          <a:prstGeom prst="irregularSeal2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Играть</a:t>
            </a:r>
          </a:p>
        </p:txBody>
      </p:sp>
      <p:sp>
        <p:nvSpPr>
          <p:cNvPr id="6" name="Управляющая кнопка: сведения 5">
            <a:hlinkClick r:id="" action="ppaction://hlinkshowjump?jump=lastslide" highlightClick="1"/>
          </p:cNvPr>
          <p:cNvSpPr/>
          <p:nvPr/>
        </p:nvSpPr>
        <p:spPr>
          <a:xfrm>
            <a:off x="107504" y="116632"/>
            <a:ext cx="360040" cy="360040"/>
          </a:xfrm>
          <a:prstGeom prst="actionButtonInformat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80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2420888"/>
            <a:ext cx="56166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Ребята!</a:t>
            </a:r>
          </a:p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Сначала подумайте, </a:t>
            </a:r>
          </a:p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потом выбирайте ответ! </a:t>
            </a:r>
          </a:p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Ошибок больше </a:t>
            </a:r>
          </a:p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не допускайте!</a:t>
            </a:r>
          </a:p>
        </p:txBody>
      </p:sp>
      <p:sp>
        <p:nvSpPr>
          <p:cNvPr id="5" name="Пятно 2 4">
            <a:hlinkClick r:id="rId2" action="ppaction://hlinksldjump"/>
          </p:cNvPr>
          <p:cNvSpPr/>
          <p:nvPr/>
        </p:nvSpPr>
        <p:spPr>
          <a:xfrm>
            <a:off x="3107521" y="5301208"/>
            <a:ext cx="2928958" cy="1143008"/>
          </a:xfrm>
          <a:prstGeom prst="irregularSeal2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Играть</a:t>
            </a:r>
          </a:p>
        </p:txBody>
      </p:sp>
    </p:spTree>
    <p:extLst>
      <p:ext uri="{BB962C8B-B14F-4D97-AF65-F5344CB8AC3E}">
        <p14:creationId xmlns:p14="http://schemas.microsoft.com/office/powerpoint/2010/main" val="2254850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6757" y="2281682"/>
            <a:ext cx="5390487" cy="2294636"/>
          </a:xfrm>
          <a:prstGeom prst="rect">
            <a:avLst/>
          </a:prstGeom>
        </p:spPr>
      </p:pic>
      <p:sp>
        <p:nvSpPr>
          <p:cNvPr id="5" name="Пятно 2 4">
            <a:hlinkClick r:id="rId3" action="ppaction://hlinksldjump"/>
          </p:cNvPr>
          <p:cNvSpPr/>
          <p:nvPr/>
        </p:nvSpPr>
        <p:spPr>
          <a:xfrm>
            <a:off x="2999509" y="5301208"/>
            <a:ext cx="3144982" cy="1143008"/>
          </a:xfrm>
          <a:prstGeom prst="irregularSeal2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Сначала</a:t>
            </a:r>
          </a:p>
        </p:txBody>
      </p:sp>
    </p:spTree>
    <p:extLst>
      <p:ext uri="{BB962C8B-B14F-4D97-AF65-F5344CB8AC3E}">
        <p14:creationId xmlns:p14="http://schemas.microsoft.com/office/powerpoint/2010/main" val="66229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2110" y="2482891"/>
            <a:ext cx="5159781" cy="1892219"/>
          </a:xfrm>
          <a:prstGeom prst="rect">
            <a:avLst/>
          </a:prstGeom>
        </p:spPr>
      </p:pic>
      <p:sp>
        <p:nvSpPr>
          <p:cNvPr id="5" name="Пятно 2 4">
            <a:hlinkClick r:id="" action="ppaction://hlinkshowjump?jump=endshow"/>
          </p:cNvPr>
          <p:cNvSpPr/>
          <p:nvPr/>
        </p:nvSpPr>
        <p:spPr>
          <a:xfrm>
            <a:off x="2999509" y="5373216"/>
            <a:ext cx="3144982" cy="1143008"/>
          </a:xfrm>
          <a:prstGeom prst="irregularSeal2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Выход </a:t>
            </a:r>
          </a:p>
        </p:txBody>
      </p:sp>
    </p:spTree>
    <p:extLst>
      <p:ext uri="{BB962C8B-B14F-4D97-AF65-F5344CB8AC3E}">
        <p14:creationId xmlns:p14="http://schemas.microsoft.com/office/powerpoint/2010/main" val="340526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11760" y="2875002"/>
            <a:ext cx="4320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accent2">
                    <a:lumMod val="75000"/>
                  </a:schemeClr>
                </a:solidFill>
              </a:rPr>
              <a:t>машина</a:t>
            </a:r>
          </a:p>
        </p:txBody>
      </p:sp>
      <p:sp>
        <p:nvSpPr>
          <p:cNvPr id="6" name="Блок-схема: сохраненные данные 5">
            <a:hlinkClick r:id="" action="ppaction://hlinkshowjump?jump=nextslide">
              <a:snd r:embed="rId2" name="Верно.wav"/>
            </a:hlinkClick>
          </p:cNvPr>
          <p:cNvSpPr/>
          <p:nvPr/>
        </p:nvSpPr>
        <p:spPr>
          <a:xfrm>
            <a:off x="752449" y="2749501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5" name="Блок-схема: сохраненные данные 4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762224" y="1757102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8" name="Блок-схема: сохраненные данные 7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742674" y="764704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9" name="Блок-схема: сохраненные данные 8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7298529" y="5425163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0" name="Блок-схема: сохраненные данные 9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7308304" y="4432764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1" name="Блок-схема: сохраненные данные 10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7288754" y="3440366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8259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11760" y="2875002"/>
            <a:ext cx="4320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accent2">
                    <a:lumMod val="75000"/>
                  </a:schemeClr>
                </a:solidFill>
              </a:rPr>
              <a:t>картина</a:t>
            </a:r>
          </a:p>
        </p:txBody>
      </p:sp>
      <p:sp>
        <p:nvSpPr>
          <p:cNvPr id="6" name="Блок-схема: сохраненные данные 5">
            <a:hlinkClick r:id="" action="ppaction://hlinkshowjump?jump=nextslide">
              <a:snd r:embed="rId2" name="Верно.wav"/>
            </a:hlinkClick>
          </p:cNvPr>
          <p:cNvSpPr/>
          <p:nvPr/>
        </p:nvSpPr>
        <p:spPr>
          <a:xfrm>
            <a:off x="752449" y="2749501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5" name="Блок-схема: сохраненные данные 4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762224" y="1757102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8" name="Блок-схема: сохраненные данные 7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742674" y="764704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9" name="Блок-схема: сохраненные данные 8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7298529" y="5425163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0" name="Блок-схема: сохраненные данные 9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7308304" y="4432764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1" name="Блок-схема: сохраненные данные 10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7288754" y="3440366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1844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11760" y="2875002"/>
            <a:ext cx="4320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accent2">
                    <a:lumMod val="75000"/>
                  </a:schemeClr>
                </a:solidFill>
              </a:rPr>
              <a:t>фон</a:t>
            </a:r>
          </a:p>
        </p:txBody>
      </p:sp>
      <p:sp>
        <p:nvSpPr>
          <p:cNvPr id="6" name="Блок-схема: сохраненные данные 5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52449" y="2749501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5" name="Блок-схема: сохраненные данные 4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62224" y="1757102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8" name="Блок-схема: сохраненные данные 7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742674" y="764704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9" name="Блок-схема: сохраненные данные 8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298529" y="5425163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308304" y="4432764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1" name="Блок-схема: сохраненные данные 10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7288754" y="3440366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8316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11760" y="2875002"/>
            <a:ext cx="4320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accent2">
                    <a:lumMod val="75000"/>
                  </a:schemeClr>
                </a:solidFill>
              </a:rPr>
              <a:t>башмаки</a:t>
            </a:r>
          </a:p>
        </p:txBody>
      </p:sp>
      <p:sp>
        <p:nvSpPr>
          <p:cNvPr id="6" name="Блок-схема: сохраненные данные 5">
            <a:hlinkClick r:id="" action="ppaction://hlinkshowjump?jump=nextslide">
              <a:snd r:embed="rId2" name="Верно.wav"/>
            </a:hlinkClick>
          </p:cNvPr>
          <p:cNvSpPr/>
          <p:nvPr/>
        </p:nvSpPr>
        <p:spPr>
          <a:xfrm>
            <a:off x="752449" y="2749501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5" name="Блок-схема: сохраненные данные 4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762224" y="1757102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8" name="Блок-схема: сохраненные данные 7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742674" y="764704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9" name="Блок-схема: сохраненные данные 8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7298529" y="5425163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0" name="Блок-схема: сохраненные данные 9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7308304" y="4432764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1" name="Блок-схема: сохраненные данные 10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7288754" y="3440366"/>
            <a:ext cx="1116124" cy="659883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0223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1_Тема Office">
  <a:themeElements>
    <a:clrScheme name="Другая 5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53734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2178</TotalTime>
  <Words>173</Words>
  <Application>Microsoft Office PowerPoint</Application>
  <PresentationFormat>Экран (4:3)</PresentationFormat>
  <Paragraphs>108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Monotype Corsiva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Сколько слогов в слове</dc:title>
  <dc:creator>Фокина Лидия Петровна</dc:creator>
  <cp:keywords>Интерактивная игра</cp:keywords>
  <cp:lastModifiedBy>acer</cp:lastModifiedBy>
  <cp:revision>80</cp:revision>
  <dcterms:created xsi:type="dcterms:W3CDTF">2014-07-06T18:18:01Z</dcterms:created>
  <dcterms:modified xsi:type="dcterms:W3CDTF">2017-11-06T15:53:27Z</dcterms:modified>
</cp:coreProperties>
</file>